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4688B-8BEE-4AE3-887E-BE4EFDFD118A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3CC4D-3D1C-4448-B3F6-93D667B15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6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028410-9357-443A-AE41-C91BDA90EF0B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EC5793-7D00-4EAB-9F67-00EAD29BE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ranklin Gothic Demi" pitchFamily="34" charset="0"/>
              </a:rPr>
              <a:t>PUBLIC CAMPUS MINISTRY</a:t>
            </a:r>
            <a:br>
              <a:rPr lang="en-US" dirty="0" smtClean="0">
                <a:latin typeface="Franklin Gothic Demi" pitchFamily="34" charset="0"/>
              </a:rPr>
            </a:br>
            <a:r>
              <a:rPr lang="en-US" dirty="0" smtClean="0">
                <a:latin typeface="Franklin Gothic Demi" pitchFamily="34" charset="0"/>
              </a:rPr>
              <a:t>Why Bother?</a:t>
            </a:r>
            <a:endParaRPr lang="en-US" dirty="0">
              <a:latin typeface="Franklin Gothic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Lake Union Conference Youth Congress</a:t>
            </a:r>
          </a:p>
          <a:p>
            <a:r>
              <a:rPr lang="en-US" dirty="0" smtClean="0">
                <a:latin typeface="Goudy Old Style" pitchFamily="18" charset="0"/>
              </a:rPr>
              <a:t>Josephine </a:t>
            </a:r>
            <a:r>
              <a:rPr lang="en-US" dirty="0" err="1" smtClean="0">
                <a:latin typeface="Goudy Old Style" pitchFamily="18" charset="0"/>
              </a:rPr>
              <a:t>Elia</a:t>
            </a:r>
            <a:r>
              <a:rPr lang="en-US" dirty="0" smtClean="0">
                <a:latin typeface="Goudy Old Style" pitchFamily="18" charset="0"/>
              </a:rPr>
              <a:t> </a:t>
            </a:r>
            <a:r>
              <a:rPr lang="en-US" dirty="0" err="1" smtClean="0">
                <a:latin typeface="Goudy Old Style" pitchFamily="18" charset="0"/>
              </a:rPr>
              <a:t>Loi</a:t>
            </a:r>
            <a:r>
              <a:rPr lang="en-US" dirty="0" smtClean="0">
                <a:latin typeface="Goudy Old Style" pitchFamily="18" charset="0"/>
              </a:rPr>
              <a:t> | February 13, 2016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Problem</a:t>
            </a:r>
            <a:endParaRPr lang="en-US" b="1" dirty="0"/>
          </a:p>
        </p:txBody>
      </p:sp>
      <p:pic>
        <p:nvPicPr>
          <p:cNvPr id="1027" name="Picture 3" descr="C:\Users\Josephine\AppData\Local\Microsoft\Windows\INetCache\IE\GQROJX9M\church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3124200" cy="31242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0"/>
            <a:ext cx="2590800" cy="8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 r="3030"/>
          <a:stretch>
            <a:fillRect/>
          </a:stretch>
        </p:blipFill>
        <p:spPr bwMode="auto">
          <a:xfrm>
            <a:off x="2438400" y="5257800"/>
            <a:ext cx="1219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4600" y="2971800"/>
            <a:ext cx="5396029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7 out of 10 Adventist Youths leave before 35</a:t>
            </a:r>
            <a:endParaRPr lang="en-US" b="1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3733800"/>
            <a:ext cx="388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499 -0.22207 L -6.66667E-6 3.77516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23317 L 3.33333E-6 4.904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Are They?</a:t>
            </a:r>
            <a:endParaRPr lang="en-US" b="1" dirty="0"/>
          </a:p>
        </p:txBody>
      </p:sp>
      <p:pic>
        <p:nvPicPr>
          <p:cNvPr id="2050" name="Picture 2" descr="C:\Users\Josephine\AppData\Local\Microsoft\Windows\INetCache\IE\GQROJX9M\institution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447800"/>
            <a:ext cx="2362200" cy="2362200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667000"/>
            <a:ext cx="2590800" cy="8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1752600"/>
            <a:ext cx="4648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Majority of Adventist youths attend secular colleges and universities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4648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At the same, the rest of the campus…</a:t>
            </a:r>
            <a:endParaRPr lang="en-US" b="1" dirty="0"/>
          </a:p>
        </p:txBody>
      </p:sp>
      <p:pic>
        <p:nvPicPr>
          <p:cNvPr id="2052" name="Picture 4" descr="UChicago presidential seal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572000"/>
            <a:ext cx="1524000" cy="1524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5486400"/>
            <a:ext cx="21336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Faculty: 2,205</a:t>
            </a:r>
          </a:p>
          <a:p>
            <a:r>
              <a:rPr lang="en-US" b="1" dirty="0" smtClean="0"/>
              <a:t>Admin: 14,772</a:t>
            </a:r>
          </a:p>
          <a:p>
            <a:r>
              <a:rPr lang="en-US" b="1" dirty="0" smtClean="0"/>
              <a:t>Students: 15,312 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572000"/>
            <a:ext cx="1981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University of Chicago</a:t>
            </a:r>
            <a:endParaRPr lang="en-US" b="1" dirty="0"/>
          </a:p>
        </p:txBody>
      </p:sp>
      <p:pic>
        <p:nvPicPr>
          <p:cNvPr id="2054" name="Picture 6" descr="UIC Circle Mark R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648200"/>
            <a:ext cx="1600200" cy="1600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200400" y="5562600"/>
            <a:ext cx="2133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Faculty: 2,637</a:t>
            </a:r>
          </a:p>
          <a:p>
            <a:r>
              <a:rPr lang="en-US" b="1" dirty="0" smtClean="0"/>
              <a:t>Students: 29,048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4572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University of Illinois at Chicago</a:t>
            </a:r>
            <a:endParaRPr lang="en-US" b="1" dirty="0"/>
          </a:p>
        </p:txBody>
      </p:sp>
      <p:pic>
        <p:nvPicPr>
          <p:cNvPr id="2056" name="Picture 8" descr="Northwestern University Seal.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572000"/>
            <a:ext cx="1428750" cy="141922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867400" y="5562600"/>
            <a:ext cx="2133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Faculty: 3,401</a:t>
            </a:r>
          </a:p>
          <a:p>
            <a:r>
              <a:rPr lang="en-US" b="1" dirty="0" smtClean="0"/>
              <a:t>Students: 20,363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4572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Northwestern University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82929E-7 L 0.25 5.82929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/>
      <p:bldP spid="13" grpId="1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286000" y="697468"/>
            <a:ext cx="44005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l="2324" r="2376"/>
          <a:stretch>
            <a:fillRect/>
          </a:stretch>
        </p:blipFill>
        <p:spPr bwMode="auto">
          <a:xfrm>
            <a:off x="4953000" y="2819400"/>
            <a:ext cx="312420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 l="3787" r="5841"/>
          <a:stretch>
            <a:fillRect/>
          </a:stretch>
        </p:blipFill>
        <p:spPr bwMode="auto">
          <a:xfrm>
            <a:off x="990600" y="2514600"/>
            <a:ext cx="2664066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2069068"/>
            <a:ext cx="5057795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The world comes to university campuses</a:t>
            </a:r>
            <a:endParaRPr lang="en-US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181600"/>
            <a:ext cx="44005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Campus Ministry Universe</a:t>
            </a:r>
            <a:endParaRPr lang="en-US" b="1" dirty="0"/>
          </a:p>
        </p:txBody>
      </p:sp>
      <p:pic>
        <p:nvPicPr>
          <p:cNvPr id="4" name="Picture 15" descr="C:\Users\Josephine\AppData\Local\Microsoft\Windows\Temporary Internet Files\Content.IE5\4IY6CU07\MC910216338[1].png"/>
          <p:cNvPicPr>
            <a:picLocks noChangeAspect="1" noChangeArrowheads="1"/>
          </p:cNvPicPr>
          <p:nvPr/>
        </p:nvPicPr>
        <p:blipFill>
          <a:blip r:embed="rId2" cstate="print">
            <a:lum bright="32000" contras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648200" cy="4648200"/>
          </a:xfrm>
          <a:prstGeom prst="rect">
            <a:avLst/>
          </a:prstGeom>
          <a:noFill/>
          <a:ln>
            <a:noFill/>
          </a:ln>
          <a:effectLst>
            <a:outerShdw blurRad="63500" dist="50800" dir="5400000" sx="108000" sy="108000" algn="ctr" rotWithShape="0">
              <a:srgbClr val="000000">
                <a:alpha val="15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81400" y="3276600"/>
            <a:ext cx="2225675" cy="954088"/>
          </a:xfrm>
          <a:prstGeom prst="rect">
            <a:avLst/>
          </a:prstGeom>
          <a:solidFill>
            <a:schemeClr val="bg1">
              <a:alpha val="79999"/>
            </a:schemeClr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Undergraduate &amp; graduate students ministry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85800" y="2057400"/>
            <a:ext cx="2225675" cy="369888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High school students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96000" y="2057400"/>
            <a:ext cx="2225675" cy="369888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Young professionals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172200" y="4800600"/>
            <a:ext cx="2225675" cy="646113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Adventists in academia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5800" y="4953000"/>
            <a:ext cx="2225675" cy="369888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Church </a:t>
            </a:r>
            <a:r>
              <a:rPr lang="en-US" b="1" dirty="0" smtClean="0">
                <a:latin typeface="Calibri" pitchFamily="34" charset="0"/>
              </a:rPr>
              <a:t>members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b="1" dirty="0" smtClean="0"/>
              <a:t>Come to the Campus Ministry Seminar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1676400"/>
            <a:ext cx="9144000" cy="49315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38200" y="2438400"/>
            <a:ext cx="7467600" cy="2308324"/>
          </a:xfrm>
          <a:prstGeom prst="rect">
            <a:avLst/>
          </a:prstGeom>
          <a:solidFill>
            <a:schemeClr val="accent1">
              <a:tint val="66000"/>
              <a:satMod val="160000"/>
              <a:alpha val="62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</a:rPr>
              <a:t>But this work must be done, and it will be done by those who are led and taught of God. </a:t>
            </a:r>
          </a:p>
          <a:p>
            <a:pPr algn="ctr"/>
            <a:r>
              <a:rPr lang="en-US" sz="3600" b="1" dirty="0" smtClean="0">
                <a:latin typeface="Calibri" pitchFamily="34" charset="0"/>
              </a:rPr>
              <a:t>3 Selected Messages p. 234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140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PUBLIC CAMPUS MINISTRY Why Bother?</vt:lpstr>
      <vt:lpstr>The Problem</vt:lpstr>
      <vt:lpstr>Where Are They?</vt:lpstr>
      <vt:lpstr>PowerPoint Presentation</vt:lpstr>
      <vt:lpstr>The Campus Ministry Universe</vt:lpstr>
      <vt:lpstr>Come to the Campus Ministry Seminar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CAMPUS MINISTRY Why Bother?</dc:title>
  <dc:creator>Josephine Elia</dc:creator>
  <cp:lastModifiedBy>Josephine Elia</cp:lastModifiedBy>
  <cp:revision>25</cp:revision>
  <dcterms:created xsi:type="dcterms:W3CDTF">2016-02-08T23:37:17Z</dcterms:created>
  <dcterms:modified xsi:type="dcterms:W3CDTF">2016-02-13T15:18:22Z</dcterms:modified>
</cp:coreProperties>
</file>