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590" autoAdjust="0"/>
  </p:normalViewPr>
  <p:slideViewPr>
    <p:cSldViewPr snapToGrid="0" snapToObjects="1">
      <p:cViewPr varScale="1">
        <p:scale>
          <a:sx n="102" d="100"/>
          <a:sy n="102" d="100"/>
        </p:scale>
        <p:origin x="-10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757A-84FB-2E4D-8A91-86E16CB3139F}" type="datetimeFigureOut">
              <a:rPr lang="en-US" smtClean="0"/>
              <a:t>2/10/16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CF514-E640-F140-AF95-BC328AFE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16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4E33E-5059-B641-9E78-966AE6EBDC18}" type="datetimeFigureOut">
              <a:rPr lang="en-US" smtClean="0"/>
              <a:t>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30B27-AA75-694F-B923-4FFAAE326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30B27-AA75-694F-B923-4FFAAE326F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30B27-AA75-694F-B923-4FFAAE326F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Journey to Bethlehem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Fun Outreach  –  Telling the Story of Jesus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Community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953" y="2438400"/>
            <a:ext cx="7231813" cy="31775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How well do you know your neighbors?</a:t>
            </a:r>
          </a:p>
          <a:p>
            <a:r>
              <a:rPr lang="en-US" sz="2800" dirty="0" smtClean="0"/>
              <a:t>Friendly holiday </a:t>
            </a:r>
            <a:r>
              <a:rPr lang="en-US" sz="2800" dirty="0" smtClean="0"/>
              <a:t>program</a:t>
            </a:r>
          </a:p>
          <a:p>
            <a:r>
              <a:rPr lang="en-US" sz="2800" dirty="0" smtClean="0"/>
              <a:t>JTB </a:t>
            </a:r>
            <a:r>
              <a:rPr lang="en-US" sz="2800" dirty="0" smtClean="0"/>
              <a:t>goes beyond the manger</a:t>
            </a:r>
            <a:endParaRPr lang="en-US" sz="2800" dirty="0" smtClean="0"/>
          </a:p>
          <a:p>
            <a:pPr indent="0">
              <a:buNone/>
            </a:pPr>
            <a:endParaRPr lang="en-US" sz="2800" dirty="0"/>
          </a:p>
        </p:txBody>
      </p:sp>
      <p:pic>
        <p:nvPicPr>
          <p:cNvPr id="4" name="Picture 3" descr="IMG_73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49" y="3225097"/>
            <a:ext cx="2805875" cy="21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Member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81200"/>
            <a:ext cx="6400800" cy="36846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JTB involves </a:t>
            </a:r>
            <a:r>
              <a:rPr lang="en-US" sz="2800" dirty="0" smtClean="0"/>
              <a:t>everyone</a:t>
            </a:r>
            <a:endParaRPr lang="en-US" sz="2800" dirty="0" smtClean="0"/>
          </a:p>
          <a:p>
            <a:r>
              <a:rPr lang="en-US" sz="2800" dirty="0" smtClean="0"/>
              <a:t>You discover hidden talents </a:t>
            </a:r>
          </a:p>
          <a:p>
            <a:r>
              <a:rPr lang="en-US" sz="2800" dirty="0" smtClean="0"/>
              <a:t>JTB bonds people together</a:t>
            </a:r>
            <a:endParaRPr lang="en-US" sz="2800" dirty="0" smtClean="0"/>
          </a:p>
        </p:txBody>
      </p:sp>
      <p:pic>
        <p:nvPicPr>
          <p:cNvPr id="4" name="Picture 3" descr="IMG_73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50" y="4130011"/>
            <a:ext cx="2247047" cy="1685286"/>
          </a:xfrm>
          <a:prstGeom prst="rect">
            <a:avLst/>
          </a:prstGeom>
        </p:spPr>
      </p:pic>
      <p:pic>
        <p:nvPicPr>
          <p:cNvPr id="5" name="Picture 4" descr="IMG_73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04" y="4130011"/>
            <a:ext cx="2247047" cy="1685286"/>
          </a:xfrm>
          <a:prstGeom prst="rect">
            <a:avLst/>
          </a:prstGeom>
        </p:spPr>
      </p:pic>
      <p:pic>
        <p:nvPicPr>
          <p:cNvPr id="6" name="Picture 5" descr="IMG_74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30011"/>
            <a:ext cx="1718408" cy="17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8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JTB Management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53832"/>
            <a:ext cx="6400800" cy="344333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JTB Director</a:t>
            </a:r>
            <a:r>
              <a:rPr lang="en-US" sz="2400" dirty="0" smtClean="0"/>
              <a:t>/</a:t>
            </a:r>
            <a:r>
              <a:rPr lang="en-US" sz="2400" dirty="0" smtClean="0"/>
              <a:t>Cast Coordinator</a:t>
            </a:r>
          </a:p>
          <a:p>
            <a:r>
              <a:rPr lang="en-US" sz="2400" dirty="0" smtClean="0"/>
              <a:t>Construction Coordinator</a:t>
            </a:r>
          </a:p>
          <a:p>
            <a:r>
              <a:rPr lang="en-US" sz="2400" dirty="0" smtClean="0"/>
              <a:t>Props/Decorator Coordinator</a:t>
            </a:r>
          </a:p>
          <a:p>
            <a:r>
              <a:rPr lang="en-US" sz="2400" dirty="0" smtClean="0"/>
              <a:t>Church Coordinator </a:t>
            </a:r>
          </a:p>
          <a:p>
            <a:r>
              <a:rPr lang="en-US" sz="2400" dirty="0" smtClean="0"/>
              <a:t>Budget Manager</a:t>
            </a:r>
          </a:p>
          <a:p>
            <a:r>
              <a:rPr lang="en-US" sz="2400" dirty="0" smtClean="0"/>
              <a:t>Public </a:t>
            </a:r>
            <a:r>
              <a:rPr lang="en-US" sz="2400" dirty="0" smtClean="0"/>
              <a:t>Relations Coordinator</a:t>
            </a:r>
            <a:endParaRPr lang="en-US" sz="2400" dirty="0" smtClean="0"/>
          </a:p>
          <a:p>
            <a:pPr indent="0">
              <a:buNone/>
            </a:pPr>
            <a:endParaRPr lang="en-US" dirty="0"/>
          </a:p>
        </p:txBody>
      </p:sp>
      <p:pic>
        <p:nvPicPr>
          <p:cNvPr id="4" name="Picture 3" descr="IMG_73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76" y="2638707"/>
            <a:ext cx="3430432" cy="25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Lasting impressions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2216476"/>
            <a:ext cx="6890243" cy="35080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Positive, first impressions are </a:t>
            </a:r>
            <a:r>
              <a:rPr lang="en-US" sz="2400" dirty="0" smtClean="0"/>
              <a:t>important </a:t>
            </a:r>
            <a:endParaRPr lang="en-US" sz="2400" dirty="0" smtClean="0"/>
          </a:p>
          <a:p>
            <a:r>
              <a:rPr lang="en-US" sz="2400" dirty="0" smtClean="0"/>
              <a:t>Strive for improvements each </a:t>
            </a:r>
            <a:r>
              <a:rPr lang="en-US" sz="2400" dirty="0" smtClean="0"/>
              <a:t>year</a:t>
            </a:r>
            <a:endParaRPr lang="en-US" sz="2400" dirty="0"/>
          </a:p>
          <a:p>
            <a:r>
              <a:rPr lang="en-US" sz="2400" dirty="0"/>
              <a:t>Y</a:t>
            </a:r>
            <a:r>
              <a:rPr lang="en-US" sz="2400" dirty="0" smtClean="0"/>
              <a:t>ou are representing the King of the universe</a:t>
            </a:r>
            <a:endParaRPr lang="en-US" sz="2400" dirty="0" smtClean="0"/>
          </a:p>
        </p:txBody>
      </p:sp>
      <p:pic>
        <p:nvPicPr>
          <p:cNvPr id="4" name="Picture 3" descr="IMG_00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80" y="4050784"/>
            <a:ext cx="2788863" cy="1859242"/>
          </a:xfrm>
          <a:prstGeom prst="rect">
            <a:avLst/>
          </a:prstGeom>
        </p:spPr>
      </p:pic>
      <p:pic>
        <p:nvPicPr>
          <p:cNvPr id="5" name="Picture 4" descr="37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52" y="4050784"/>
            <a:ext cx="2828142" cy="1885428"/>
          </a:xfrm>
          <a:prstGeom prst="rect">
            <a:avLst/>
          </a:prstGeom>
        </p:spPr>
      </p:pic>
      <p:pic>
        <p:nvPicPr>
          <p:cNvPr id="6" name="Picture 5" descr="42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4" y="4050784"/>
            <a:ext cx="1256952" cy="18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1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890</TotalTime>
  <Words>85</Words>
  <Application>Microsoft Macintosh PowerPoint</Application>
  <PresentationFormat>On-screen Show (4:3)</PresentationFormat>
  <Paragraphs>23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Couture</vt:lpstr>
      <vt:lpstr>Journey to Bethlehem</vt:lpstr>
      <vt:lpstr>Community impact</vt:lpstr>
      <vt:lpstr>Member involvement</vt:lpstr>
      <vt:lpstr>JTB Management </vt:lpstr>
      <vt:lpstr>Lasting impressions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to Bethlehem</dc:title>
  <dc:creator>Kathy Griffin</dc:creator>
  <cp:lastModifiedBy>Kathy Griffin</cp:lastModifiedBy>
  <cp:revision>14</cp:revision>
  <cp:lastPrinted>2016-02-10T19:42:04Z</cp:lastPrinted>
  <dcterms:created xsi:type="dcterms:W3CDTF">2016-02-08T14:50:19Z</dcterms:created>
  <dcterms:modified xsi:type="dcterms:W3CDTF">2016-02-11T03:59:49Z</dcterms:modified>
</cp:coreProperties>
</file>