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1" r:id="rId13"/>
    <p:sldId id="270" r:id="rId14"/>
    <p:sldId id="325" r:id="rId15"/>
    <p:sldId id="272" r:id="rId16"/>
    <p:sldId id="326" r:id="rId17"/>
    <p:sldId id="335" r:id="rId18"/>
    <p:sldId id="273" r:id="rId19"/>
    <p:sldId id="274" r:id="rId20"/>
    <p:sldId id="275" r:id="rId21"/>
    <p:sldId id="298" r:id="rId22"/>
    <p:sldId id="276" r:id="rId23"/>
    <p:sldId id="277" r:id="rId24"/>
    <p:sldId id="327" r:id="rId25"/>
    <p:sldId id="329" r:id="rId26"/>
    <p:sldId id="297" r:id="rId27"/>
    <p:sldId id="330" r:id="rId28"/>
    <p:sldId id="278" r:id="rId29"/>
    <p:sldId id="279" r:id="rId30"/>
    <p:sldId id="336" r:id="rId31"/>
    <p:sldId id="280" r:id="rId32"/>
    <p:sldId id="281" r:id="rId33"/>
    <p:sldId id="282" r:id="rId34"/>
    <p:sldId id="328" r:id="rId35"/>
    <p:sldId id="331" r:id="rId36"/>
    <p:sldId id="283" r:id="rId37"/>
    <p:sldId id="285" r:id="rId38"/>
    <p:sldId id="284" r:id="rId39"/>
    <p:sldId id="296" r:id="rId40"/>
    <p:sldId id="295" r:id="rId41"/>
    <p:sldId id="288" r:id="rId42"/>
    <p:sldId id="290" r:id="rId43"/>
    <p:sldId id="291" r:id="rId44"/>
    <p:sldId id="286" r:id="rId45"/>
    <p:sldId id="332" r:id="rId46"/>
    <p:sldId id="287" r:id="rId47"/>
    <p:sldId id="334" r:id="rId48"/>
    <p:sldId id="292" r:id="rId49"/>
    <p:sldId id="301" r:id="rId50"/>
    <p:sldId id="333" r:id="rId51"/>
    <p:sldId id="293" r:id="rId52"/>
    <p:sldId id="337" r:id="rId53"/>
    <p:sldId id="303" r:id="rId54"/>
    <p:sldId id="294" r:id="rId55"/>
    <p:sldId id="300" r:id="rId56"/>
    <p:sldId id="299" r:id="rId57"/>
    <p:sldId id="342" r:id="rId58"/>
    <p:sldId id="338" r:id="rId59"/>
    <p:sldId id="302" r:id="rId60"/>
    <p:sldId id="341" r:id="rId61"/>
    <p:sldId id="304" r:id="rId62"/>
    <p:sldId id="313" r:id="rId63"/>
    <p:sldId id="308" r:id="rId64"/>
    <p:sldId id="339" r:id="rId65"/>
    <p:sldId id="305" r:id="rId66"/>
    <p:sldId id="306" r:id="rId67"/>
    <p:sldId id="307" r:id="rId68"/>
    <p:sldId id="309" r:id="rId69"/>
    <p:sldId id="310" r:id="rId70"/>
    <p:sldId id="340" r:id="rId71"/>
    <p:sldId id="311" r:id="rId72"/>
    <p:sldId id="316" r:id="rId73"/>
    <p:sldId id="317" r:id="rId74"/>
    <p:sldId id="318" r:id="rId75"/>
    <p:sldId id="319" r:id="rId76"/>
    <p:sldId id="320" r:id="rId77"/>
    <p:sldId id="321" r:id="rId78"/>
    <p:sldId id="322" r:id="rId79"/>
    <p:sldId id="323" r:id="rId80"/>
    <p:sldId id="324" r:id="rId8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12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printerSettings" Target="printerSettings/printerSettings1.bin"/><Relationship Id="rId83" Type="http://schemas.openxmlformats.org/officeDocument/2006/relationships/presProps" Target="presProps.xml"/><Relationship Id="rId84" Type="http://schemas.openxmlformats.org/officeDocument/2006/relationships/viewProps" Target="viewProps.xml"/><Relationship Id="rId85" Type="http://schemas.openxmlformats.org/officeDocument/2006/relationships/theme" Target="theme/theme1.xml"/><Relationship Id="rId86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Thursday, February 11, 16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Thursday, February 11, 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Thursday, February 11, 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Thursday, February 11, 16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Thursday, February 11, 16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Thursday, February 11, 16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Thursday, February 11, 16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Thursday, February 11, 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Thursday, February 11, 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Thursday, February 11, 16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Thursday, February 11, 16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B385921-A91A-409C-921C-0E0EC1E750EC}" type="datetime2">
              <a:rPr lang="en-US" smtClean="0"/>
              <a:t>Thursday, February 11, 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1.jpeg"/><Relationship Id="rId3" Type="http://schemas.openxmlformats.org/officeDocument/2006/relationships/image" Target="../media/image8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Journey to Bethlehem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Management System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2854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IMG_0054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2" r="2865"/>
          <a:stretch/>
        </p:blipFill>
        <p:spPr>
          <a:xfrm>
            <a:off x="201136" y="527428"/>
            <a:ext cx="3857771" cy="4245018"/>
          </a:xfrm>
        </p:spPr>
      </p:pic>
      <p:pic>
        <p:nvPicPr>
          <p:cNvPr id="8" name="Content Placeholder 7" descr="IMG_0057.JPG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2" r="-579"/>
          <a:stretch/>
        </p:blipFill>
        <p:spPr>
          <a:xfrm>
            <a:off x="4255306" y="527428"/>
            <a:ext cx="4635012" cy="3563115"/>
          </a:xfrm>
        </p:spPr>
      </p:pic>
    </p:spTree>
    <p:extLst>
      <p:ext uri="{BB962C8B-B14F-4D97-AF65-F5344CB8AC3E}">
        <p14:creationId xmlns:p14="http://schemas.microsoft.com/office/powerpoint/2010/main" val="3130493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5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49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4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4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42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31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2506"/>
            <a:ext cx="9144000" cy="456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69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42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26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282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21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6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073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67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730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58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64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3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44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33600" y="685801"/>
            <a:ext cx="6096000" cy="4303026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 smtClean="0"/>
          </a:p>
          <a:p>
            <a:r>
              <a:rPr lang="en-US" sz="3000" dirty="0" smtClean="0"/>
              <a:t>Call for </a:t>
            </a:r>
            <a:r>
              <a:rPr lang="en-US" sz="3000" dirty="0"/>
              <a:t>I</a:t>
            </a:r>
            <a:r>
              <a:rPr lang="en-US" sz="3000" dirty="0" smtClean="0"/>
              <a:t>nitial Meeting </a:t>
            </a:r>
          </a:p>
          <a:p>
            <a:r>
              <a:rPr lang="en-US" sz="3000" dirty="0" smtClean="0"/>
              <a:t>Establish &amp; Manage Timeline</a:t>
            </a:r>
          </a:p>
          <a:p>
            <a:r>
              <a:rPr lang="en-US" sz="3000" dirty="0" smtClean="0"/>
              <a:t>Manage Area Coordinators</a:t>
            </a:r>
          </a:p>
          <a:p>
            <a:r>
              <a:rPr lang="en-US" sz="3000" dirty="0" smtClean="0"/>
              <a:t>Cast Coordinator</a:t>
            </a:r>
          </a:p>
          <a:p>
            <a:r>
              <a:rPr lang="en-US" sz="3000" dirty="0" smtClean="0"/>
              <a:t>Coordinate Lighting &amp; Electrical</a:t>
            </a:r>
          </a:p>
          <a:p>
            <a:r>
              <a:rPr lang="en-US" sz="3000" dirty="0" smtClean="0"/>
              <a:t>Give Weekly Reports to Church Family</a:t>
            </a:r>
          </a:p>
          <a:p>
            <a:pPr marL="18288" indent="0">
              <a:buNone/>
            </a:pPr>
            <a:endParaRPr lang="en-US" sz="2800" dirty="0" smtClean="0"/>
          </a:p>
          <a:p>
            <a:endParaRPr lang="en-US" sz="28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JTB Manager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492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3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32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738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035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00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73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43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3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85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9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777"/>
            <a:ext cx="9144000" cy="595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14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38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68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8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2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3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39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32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71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" y="5557690"/>
            <a:ext cx="7543800" cy="914400"/>
          </a:xfrm>
        </p:spPr>
        <p:txBody>
          <a:bodyPr/>
          <a:lstStyle/>
          <a:p>
            <a:r>
              <a:rPr lang="en-US" dirty="0" smtClean="0"/>
              <a:t>Construction Coordinator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79704" y="314256"/>
            <a:ext cx="4238016" cy="524343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Rally a Construction Team</a:t>
            </a:r>
          </a:p>
          <a:p>
            <a:r>
              <a:rPr lang="en-US" sz="2800" dirty="0" smtClean="0"/>
              <a:t>Generate a budget for any  new additions</a:t>
            </a:r>
          </a:p>
          <a:p>
            <a:r>
              <a:rPr lang="en-US" sz="2800" dirty="0" smtClean="0"/>
              <a:t>Responsible for Village, Herod tent, Wiseman tent, Shepherd camp, Angel platform, Inn, lepers/beggar areas.</a:t>
            </a:r>
          </a:p>
          <a:p>
            <a:r>
              <a:rPr lang="en-US" sz="2800" dirty="0" smtClean="0"/>
              <a:t>Staking the </a:t>
            </a:r>
            <a:r>
              <a:rPr lang="en-US" sz="2800" dirty="0" err="1" smtClean="0"/>
              <a:t>tiki</a:t>
            </a:r>
            <a:r>
              <a:rPr lang="en-US" sz="2800" dirty="0" smtClean="0"/>
              <a:t> lights</a:t>
            </a:r>
          </a:p>
          <a:p>
            <a:pPr marL="18288" indent="0">
              <a:buNone/>
            </a:pPr>
            <a:endParaRPr lang="en-US" sz="2800" dirty="0"/>
          </a:p>
        </p:txBody>
      </p:sp>
      <p:pic>
        <p:nvPicPr>
          <p:cNvPr id="5" name="Content Placeholder 4" descr="IMG_0195.JPG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8" r="18208"/>
          <a:stretch>
            <a:fillRect/>
          </a:stretch>
        </p:blipFill>
        <p:spPr>
          <a:xfrm>
            <a:off x="5029199" y="658368"/>
            <a:ext cx="3880543" cy="4068578"/>
          </a:xfrm>
        </p:spPr>
      </p:pic>
    </p:spTree>
    <p:extLst>
      <p:ext uri="{BB962C8B-B14F-4D97-AF65-F5344CB8AC3E}">
        <p14:creationId xmlns:p14="http://schemas.microsoft.com/office/powerpoint/2010/main" val="3814016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2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765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02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37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62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4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449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21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1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825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43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8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16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1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2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15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79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16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8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888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10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846" y="5324543"/>
            <a:ext cx="7785747" cy="933314"/>
          </a:xfrm>
        </p:spPr>
        <p:txBody>
          <a:bodyPr/>
          <a:lstStyle/>
          <a:p>
            <a:r>
              <a:rPr lang="en-US" dirty="0" smtClean="0"/>
              <a:t>Props &amp; Décor Coordinator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84450" y="658367"/>
            <a:ext cx="4133270" cy="4666176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sz="3000" dirty="0" smtClean="0"/>
              <a:t>Develop a team of decorators</a:t>
            </a:r>
          </a:p>
          <a:p>
            <a:r>
              <a:rPr lang="en-US" sz="3000" dirty="0" smtClean="0"/>
              <a:t>Visualize &amp; Collect biblical- style decorations &amp; fabric.  </a:t>
            </a:r>
          </a:p>
          <a:p>
            <a:r>
              <a:rPr lang="en-US" sz="3000" dirty="0" smtClean="0"/>
              <a:t>Work within the timeline</a:t>
            </a:r>
          </a:p>
          <a:p>
            <a:r>
              <a:rPr lang="en-US" sz="3000" dirty="0" smtClean="0"/>
              <a:t>Oversee/pack away props</a:t>
            </a:r>
          </a:p>
          <a:p>
            <a:pPr marL="18288" indent="0">
              <a:buNone/>
            </a:pPr>
            <a:endParaRPr lang="en-US" sz="280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Content Placeholder 6" descr="IMG_7393.JPG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5" r="14235"/>
          <a:stretch>
            <a:fillRect/>
          </a:stretch>
        </p:blipFill>
        <p:spPr>
          <a:xfrm>
            <a:off x="4617720" y="488146"/>
            <a:ext cx="3939678" cy="4130579"/>
          </a:xfrm>
        </p:spPr>
      </p:pic>
    </p:spTree>
    <p:extLst>
      <p:ext uri="{BB962C8B-B14F-4D97-AF65-F5344CB8AC3E}">
        <p14:creationId xmlns:p14="http://schemas.microsoft.com/office/powerpoint/2010/main" val="487211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44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735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79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6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295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38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35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618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33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55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40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7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577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61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33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86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6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92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95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8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95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83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8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884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08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" y="5334000"/>
            <a:ext cx="7543800" cy="914400"/>
          </a:xfrm>
        </p:spPr>
        <p:txBody>
          <a:bodyPr/>
          <a:lstStyle/>
          <a:p>
            <a:r>
              <a:rPr lang="en-US" dirty="0" smtClean="0"/>
              <a:t>Church Coordinator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35679" y="157128"/>
            <a:ext cx="4382041" cy="4719672"/>
          </a:xfrm>
        </p:spPr>
        <p:txBody>
          <a:bodyPr>
            <a:noAutofit/>
          </a:bodyPr>
          <a:lstStyle/>
          <a:p>
            <a:r>
              <a:rPr lang="en-US" sz="2800" dirty="0" smtClean="0"/>
              <a:t>Choose a team that manages all activity in the church </a:t>
            </a:r>
          </a:p>
          <a:p>
            <a:r>
              <a:rPr lang="en-US" sz="2800" dirty="0" smtClean="0"/>
              <a:t>Church activity: census takers, church slides &amp; music, hospitality room, guides to village, cast </a:t>
            </a:r>
            <a:r>
              <a:rPr lang="en-US" sz="2800" dirty="0"/>
              <a:t>s</a:t>
            </a:r>
            <a:r>
              <a:rPr lang="en-US" sz="2800" dirty="0" smtClean="0"/>
              <a:t>nack room &amp; church decorating</a:t>
            </a:r>
          </a:p>
          <a:p>
            <a:r>
              <a:rPr lang="en-US" sz="2800" dirty="0" smtClean="0"/>
              <a:t>Manage the flow to the village</a:t>
            </a:r>
            <a:endParaRPr lang="en-US" sz="2800" dirty="0"/>
          </a:p>
        </p:txBody>
      </p:sp>
      <p:pic>
        <p:nvPicPr>
          <p:cNvPr id="6" name="Content Placeholder 5" descr="281.JPG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8" r="18208"/>
          <a:stretch>
            <a:fillRect/>
          </a:stretch>
        </p:blipFill>
        <p:spPr>
          <a:xfrm>
            <a:off x="4744699" y="208343"/>
            <a:ext cx="4040873" cy="4034124"/>
          </a:xfrm>
        </p:spPr>
      </p:pic>
    </p:spTree>
    <p:extLst>
      <p:ext uri="{BB962C8B-B14F-4D97-AF65-F5344CB8AC3E}">
        <p14:creationId xmlns:p14="http://schemas.microsoft.com/office/powerpoint/2010/main" val="541875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859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29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04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9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884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05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5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398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8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912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39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13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39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7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2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3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073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73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32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19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" y="5217245"/>
            <a:ext cx="7543800" cy="914400"/>
          </a:xfrm>
        </p:spPr>
        <p:txBody>
          <a:bodyPr/>
          <a:lstStyle/>
          <a:p>
            <a:r>
              <a:rPr lang="en-US" dirty="0" smtClean="0"/>
              <a:t>Costume Coordinator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14238" y="314257"/>
            <a:ext cx="4303482" cy="476622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Attract a team of seamstresses that can create new costumes.</a:t>
            </a:r>
          </a:p>
          <a:p>
            <a:r>
              <a:rPr lang="en-US" sz="2800" dirty="0" smtClean="0"/>
              <a:t>Organize and match up costumes with all cast members.</a:t>
            </a:r>
          </a:p>
          <a:p>
            <a:r>
              <a:rPr lang="en-US" sz="2800" dirty="0" smtClean="0"/>
              <a:t>Wash and pack away costumes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Content Placeholder 4" descr="IMG_7447.JPG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5" r="14235"/>
          <a:stretch>
            <a:fillRect/>
          </a:stretch>
        </p:blipFill>
        <p:spPr>
          <a:xfrm>
            <a:off x="5029200" y="658368"/>
            <a:ext cx="3926584" cy="4116850"/>
          </a:xfrm>
        </p:spPr>
      </p:pic>
    </p:spTree>
    <p:extLst>
      <p:ext uri="{BB962C8B-B14F-4D97-AF65-F5344CB8AC3E}">
        <p14:creationId xmlns:p14="http://schemas.microsoft.com/office/powerpoint/2010/main" val="2121893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428"/>
            <a:ext cx="9144000" cy="609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40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4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51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30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8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773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4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76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4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94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4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60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3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1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60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9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235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64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74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329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51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5334000"/>
            <a:ext cx="7543800" cy="914400"/>
          </a:xfrm>
        </p:spPr>
        <p:txBody>
          <a:bodyPr/>
          <a:lstStyle/>
          <a:p>
            <a:r>
              <a:rPr lang="en-US" dirty="0" smtClean="0"/>
              <a:t>Public Relations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96708" y="235693"/>
            <a:ext cx="3273552" cy="5098307"/>
          </a:xfrm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pPr marL="18288" indent="0">
              <a:buNone/>
            </a:pPr>
            <a:endParaRPr lang="en-US" dirty="0"/>
          </a:p>
          <a:p>
            <a:r>
              <a:rPr lang="en-US" sz="3300" dirty="0" smtClean="0"/>
              <a:t>Design/update posters &amp; bulletin inserts for the new season</a:t>
            </a:r>
          </a:p>
          <a:p>
            <a:r>
              <a:rPr lang="en-US" sz="3300" dirty="0" smtClean="0"/>
              <a:t>Submit 4x4 copy to area papers</a:t>
            </a:r>
          </a:p>
          <a:p>
            <a:r>
              <a:rPr lang="en-US" sz="3300" dirty="0" smtClean="0"/>
              <a:t>Update JTB website</a:t>
            </a:r>
          </a:p>
          <a:p>
            <a:r>
              <a:rPr lang="en-US" sz="3300" dirty="0" smtClean="0"/>
              <a:t>Distribute bulletin inserts to community churches</a:t>
            </a:r>
          </a:p>
          <a:p>
            <a:pPr marL="18288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 descr="IMG_7286.JPG"/>
          <p:cNvPicPr>
            <a:picLocks noGrp="1" noChangeAspect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" t="3303" r="286" b="5134"/>
          <a:stretch/>
        </p:blipFill>
        <p:spPr>
          <a:xfrm>
            <a:off x="4111281" y="903488"/>
            <a:ext cx="4818318" cy="2608187"/>
          </a:xfrm>
        </p:spPr>
      </p:pic>
    </p:spTree>
    <p:extLst>
      <p:ext uri="{BB962C8B-B14F-4D97-AF65-F5344CB8AC3E}">
        <p14:creationId xmlns:p14="http://schemas.microsoft.com/office/powerpoint/2010/main" val="741025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91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2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894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80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3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52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5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355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81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4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63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4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58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10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4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46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43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95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33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924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27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32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851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5334000"/>
            <a:ext cx="6149090" cy="914400"/>
          </a:xfrm>
        </p:spPr>
        <p:txBody>
          <a:bodyPr/>
          <a:lstStyle/>
          <a:p>
            <a:r>
              <a:rPr lang="en-US" dirty="0" smtClean="0"/>
              <a:t>Budget Coordinator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23730" y="314257"/>
            <a:ext cx="4093990" cy="4294843"/>
          </a:xfrm>
        </p:spPr>
        <p:txBody>
          <a:bodyPr>
            <a:noAutofit/>
          </a:bodyPr>
          <a:lstStyle/>
          <a:p>
            <a:r>
              <a:rPr lang="en-US" sz="3200" dirty="0" smtClean="0"/>
              <a:t>Meet with management team to set a budget</a:t>
            </a:r>
          </a:p>
          <a:p>
            <a:r>
              <a:rPr lang="en-US" sz="3200" dirty="0" smtClean="0"/>
              <a:t>Receive all receipts from area coordinators </a:t>
            </a:r>
          </a:p>
          <a:p>
            <a:r>
              <a:rPr lang="en-US" sz="3200" dirty="0" smtClean="0"/>
              <a:t>Give financial updates to JTB Manager</a:t>
            </a:r>
            <a:endParaRPr lang="en-US" sz="3200" dirty="0"/>
          </a:p>
        </p:txBody>
      </p:sp>
      <p:pic>
        <p:nvPicPr>
          <p:cNvPr id="5" name="Content Placeholder 4" descr="IMG_7328.JPG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5" r="14235"/>
          <a:stretch>
            <a:fillRect/>
          </a:stretch>
        </p:blipFill>
        <p:spPr>
          <a:xfrm>
            <a:off x="5029199" y="313740"/>
            <a:ext cx="3874211" cy="3776804"/>
          </a:xfrm>
        </p:spPr>
      </p:pic>
    </p:spTree>
    <p:extLst>
      <p:ext uri="{BB962C8B-B14F-4D97-AF65-F5344CB8AC3E}">
        <p14:creationId xmlns:p14="http://schemas.microsoft.com/office/powerpoint/2010/main" val="2097376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Pack-up</a:t>
            </a:r>
            <a:endParaRPr lang="en-US" dirty="0"/>
          </a:p>
        </p:txBody>
      </p:sp>
      <p:pic>
        <p:nvPicPr>
          <p:cNvPr id="7" name="Content Placeholder 6" descr="IMG_7454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1" r="14201"/>
          <a:stretch>
            <a:fillRect/>
          </a:stretch>
        </p:blipFill>
        <p:spPr/>
      </p:pic>
      <p:pic>
        <p:nvPicPr>
          <p:cNvPr id="6" name="Content Placeholder 5" descr="IMG_7452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5" r="142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3404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703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2" t="5000" r="9566" b="5000"/>
          <a:stretch/>
        </p:blipFill>
        <p:spPr>
          <a:xfrm>
            <a:off x="2016361" y="685801"/>
            <a:ext cx="5067088" cy="365759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</p:spPr>
        <p:txBody>
          <a:bodyPr/>
          <a:lstStyle/>
          <a:p>
            <a:r>
              <a:rPr lang="en-US" dirty="0" smtClean="0"/>
              <a:t>Experience the Journey…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577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3459</TotalTime>
  <Words>226</Words>
  <Application>Microsoft Macintosh PowerPoint</Application>
  <PresentationFormat>On-screen Show (4:3)</PresentationFormat>
  <Paragraphs>47</Paragraphs>
  <Slides>80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1" baseType="lpstr">
      <vt:lpstr>Elemental</vt:lpstr>
      <vt:lpstr>Journey to Bethlehem </vt:lpstr>
      <vt:lpstr>JTB Manager</vt:lpstr>
      <vt:lpstr>Construction Coordinator</vt:lpstr>
      <vt:lpstr>Props &amp; Décor Coordinator</vt:lpstr>
      <vt:lpstr>Church Coordinator</vt:lpstr>
      <vt:lpstr>Costume Coordinator</vt:lpstr>
      <vt:lpstr>Public Relations</vt:lpstr>
      <vt:lpstr>Budget Coordinator</vt:lpstr>
      <vt:lpstr>Experience the Journey…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Pack-up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Journey to Bethlehem </dc:title>
  <dc:creator>Kathy Griffin</dc:creator>
  <cp:lastModifiedBy>Kathy Griffin</cp:lastModifiedBy>
  <cp:revision>32</cp:revision>
  <dcterms:created xsi:type="dcterms:W3CDTF">2016-02-08T21:01:25Z</dcterms:created>
  <dcterms:modified xsi:type="dcterms:W3CDTF">2016-02-12T03:42:22Z</dcterms:modified>
</cp:coreProperties>
</file>