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7" d="100"/>
          <a:sy n="117" d="100"/>
        </p:scale>
        <p:origin x="-1088" y="-11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2/13/16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74458916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2/13/16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518346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2/13/16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8440471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2/13/16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433510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2/13/16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6097606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2/13/16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817977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2/13/16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1563621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2/13/16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64828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2/13/16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4397415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2/13/16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0198357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2/13/16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5835297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2/13/16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40425138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Why I got into youth ministry</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6006371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Our commission</a:t>
            </a:r>
          </a:p>
        </p:txBody>
      </p:sp>
      <p:sp>
        <p:nvSpPr>
          <p:cNvPr id="10" name="Content Placeholder 9"/>
          <p:cNvSpPr>
            <a:spLocks noGrp="1"/>
          </p:cNvSpPr>
          <p:nvPr>
            <p:ph idx="1"/>
          </p:nvPr>
        </p:nvSpPr>
        <p:spPr>
          <a:xfrm>
            <a:off x="627431" y="2093976"/>
            <a:ext cx="9724781" cy="3684573"/>
          </a:xfrm>
        </p:spPr>
        <p:txBody>
          <a:bodyPr>
            <a:normAutofit/>
          </a:bodyPr>
          <a:lstStyle/>
          <a:p>
            <a:pPr marL="0" indent="0">
              <a:buNone/>
            </a:pPr>
            <a:r>
              <a:rPr lang="en-US" sz="3200" b="1" i="0">
                <a:solidFill>
                  <a:srgbClr val="000000"/>
                </a:solidFill>
                <a:effectLst/>
                <a:latin typeface="Helvetica Neue"/>
              </a:rPr>
              <a:t>Then I saw another angel flying in the midst of heaven, having the everlasting gospel to preach to those who dwell on the earth—to every nation, tribe, tongue, and people— saying with a loud voice, “Fear God and give glory to Him, for the hour of His judgment has come; and worship Him who made heaven and earth, the sea and springs of water.” Revelation 14:6-7</a:t>
            </a:r>
            <a:endParaRPr lang="en-US" sz="3200" b="1"/>
          </a:p>
        </p:txBody>
      </p:sp>
    </p:spTree>
    <p:extLst>
      <p:ext uri="{BB962C8B-B14F-4D97-AF65-F5344CB8AC3E}">
        <p14:creationId xmlns:p14="http://schemas.microsoft.com/office/powerpoint/2010/main" val="32019060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reason for my ministry</a:t>
            </a:r>
          </a:p>
        </p:txBody>
      </p:sp>
      <p:sp>
        <p:nvSpPr>
          <p:cNvPr id="3" name="Content Placeholder 2"/>
          <p:cNvSpPr>
            <a:spLocks noGrp="1"/>
          </p:cNvSpPr>
          <p:nvPr>
            <p:ph idx="1"/>
          </p:nvPr>
        </p:nvSpPr>
        <p:spPr/>
        <p:txBody>
          <a:bodyPr>
            <a:noAutofit/>
          </a:bodyPr>
          <a:lstStyle/>
          <a:p>
            <a:pPr marL="0" indent="0">
              <a:buNone/>
            </a:pPr>
            <a:r>
              <a:rPr lang="en-US" sz="3200" b="1" i="0">
                <a:solidFill>
                  <a:srgbClr val="000000"/>
                </a:solidFill>
                <a:effectLst/>
                <a:latin typeface="Times New Roman" panose="02020603050405020304" pitchFamily="18" charset="0"/>
              </a:rPr>
              <a:t>“There are many who need the ministration of loving Christian hearts. Many have gone down to ruin who might have been saved if their neighbors, common men and women, had put forth personal effort for them. Many are waiting to be personally addressed. In the very family, the neighborhood, the town, where we live, there is work for us to do as missionaries for Christ.” Desire of Ages pg 141.</a:t>
            </a:r>
            <a:endParaRPr lang="en-US" sz="3200" b="1"/>
          </a:p>
        </p:txBody>
      </p:sp>
    </p:spTree>
    <p:extLst>
      <p:ext uri="{BB962C8B-B14F-4D97-AF65-F5344CB8AC3E}">
        <p14:creationId xmlns:p14="http://schemas.microsoft.com/office/powerpoint/2010/main" val="19317426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God called and I answered</a:t>
            </a:r>
          </a:p>
        </p:txBody>
      </p:sp>
      <p:sp>
        <p:nvSpPr>
          <p:cNvPr id="3" name="Content Placeholder 2"/>
          <p:cNvSpPr>
            <a:spLocks noGrp="1"/>
          </p:cNvSpPr>
          <p:nvPr>
            <p:ph idx="1"/>
          </p:nvPr>
        </p:nvSpPr>
        <p:spPr/>
        <p:txBody>
          <a:bodyPr>
            <a:normAutofit/>
          </a:bodyPr>
          <a:lstStyle/>
          <a:p>
            <a:pPr marL="0" indent="0">
              <a:buNone/>
            </a:pPr>
            <a:endParaRPr lang="en-US" sz="3200"/>
          </a:p>
          <a:p>
            <a:pPr marL="0" indent="0">
              <a:buNone/>
            </a:pPr>
            <a:endParaRPr lang="en-US" sz="3200"/>
          </a:p>
        </p:txBody>
      </p:sp>
      <p:sp>
        <p:nvSpPr>
          <p:cNvPr id="5" name="TextBox 4"/>
          <p:cNvSpPr txBox="1"/>
          <p:nvPr/>
        </p:nvSpPr>
        <p:spPr>
          <a:xfrm>
            <a:off x="1659393" y="1785730"/>
            <a:ext cx="6092696" cy="3416320"/>
          </a:xfrm>
          <a:prstGeom prst="rect">
            <a:avLst/>
          </a:prstGeom>
          <a:noFill/>
        </p:spPr>
        <p:txBody>
          <a:bodyPr wrap="square">
            <a:spAutoFit/>
          </a:bodyPr>
          <a:lstStyle/>
          <a:p>
            <a:pPr algn="l"/>
            <a:r>
              <a:rPr lang="en-US" sz="3600" b="0" i="0">
                <a:solidFill>
                  <a:srgbClr val="000000"/>
                </a:solidFill>
                <a:effectLst/>
                <a:latin typeface="Helvetica Neue"/>
              </a:rPr>
              <a:t>Also I heard the voice of the Lord, saying:</a:t>
            </a:r>
          </a:p>
          <a:p>
            <a:pPr algn="l"/>
            <a:r>
              <a:rPr lang="en-US" sz="3600" b="0" i="0">
                <a:solidFill>
                  <a:srgbClr val="000000"/>
                </a:solidFill>
                <a:effectLst/>
                <a:latin typeface="Helvetica Neue"/>
              </a:rPr>
              <a:t>“Whom shall I send,</a:t>
            </a:r>
            <a:br>
              <a:rPr lang="en-US" sz="3600" b="0" i="0">
                <a:solidFill>
                  <a:srgbClr val="000000"/>
                </a:solidFill>
                <a:effectLst/>
                <a:latin typeface="Helvetica Neue"/>
              </a:rPr>
            </a:br>
            <a:r>
              <a:rPr lang="en-US" sz="3600" b="0" i="0">
                <a:solidFill>
                  <a:srgbClr val="000000"/>
                </a:solidFill>
                <a:effectLst/>
                <a:latin typeface="Helvetica Neue"/>
              </a:rPr>
              <a:t>And who will go for Us?”</a:t>
            </a:r>
          </a:p>
          <a:p>
            <a:pPr algn="l"/>
            <a:r>
              <a:rPr lang="en-US" sz="3600" b="0" i="0">
                <a:solidFill>
                  <a:srgbClr val="000000"/>
                </a:solidFill>
                <a:effectLst/>
                <a:latin typeface="Helvetica Neue"/>
              </a:rPr>
              <a:t>Then I said, “Here </a:t>
            </a:r>
            <a:r>
              <a:rPr lang="en-US" sz="3600" b="0" i="1">
                <a:solidFill>
                  <a:srgbClr val="000000"/>
                </a:solidFill>
                <a:effectLst/>
                <a:latin typeface="Helvetica Neue"/>
              </a:rPr>
              <a:t>am</a:t>
            </a:r>
            <a:r>
              <a:rPr lang="en-US" sz="3600" b="0" i="0">
                <a:solidFill>
                  <a:srgbClr val="000000"/>
                </a:solidFill>
                <a:effectLst/>
                <a:latin typeface="Helvetica Neue"/>
              </a:rPr>
              <a:t> I! Send me.” Isaiah 6:8</a:t>
            </a:r>
          </a:p>
        </p:txBody>
      </p:sp>
    </p:spTree>
    <p:extLst>
      <p:ext uri="{BB962C8B-B14F-4D97-AF65-F5344CB8AC3E}">
        <p14:creationId xmlns:p14="http://schemas.microsoft.com/office/powerpoint/2010/main" val="22454547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God has led in our ministry</a:t>
            </a:r>
          </a:p>
        </p:txBody>
      </p:sp>
      <p:sp>
        <p:nvSpPr>
          <p:cNvPr id="3" name="Content Placeholder 2"/>
          <p:cNvSpPr>
            <a:spLocks noGrp="1"/>
          </p:cNvSpPr>
          <p:nvPr>
            <p:ph idx="1"/>
          </p:nvPr>
        </p:nvSpPr>
        <p:spPr/>
        <p:txBody>
          <a:bodyPr>
            <a:normAutofit/>
          </a:bodyPr>
          <a:lstStyle/>
          <a:p>
            <a:pPr marL="0" indent="0">
              <a:buNone/>
            </a:pPr>
            <a:r>
              <a:rPr lang="en-US" sz="4400"/>
              <a:t>We did a prayer walk in the community on a  really cold Sabbath afternoon. But by the end of it God found a way to bless us and warm our hearts.</a:t>
            </a:r>
          </a:p>
        </p:txBody>
      </p:sp>
    </p:spTree>
    <p:extLst>
      <p:ext uri="{BB962C8B-B14F-4D97-AF65-F5344CB8AC3E}">
        <p14:creationId xmlns:p14="http://schemas.microsoft.com/office/powerpoint/2010/main" val="274624921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4400" b="1" dirty="0" smtClean="0"/>
              <a:t>1)What </a:t>
            </a:r>
            <a:r>
              <a:rPr lang="en-US" sz="4400" b="1" dirty="0"/>
              <a:t>are some key elements that you have found that make a Youth Group successful</a:t>
            </a:r>
            <a:r>
              <a:rPr lang="en-US" sz="4400" b="1" dirty="0" smtClean="0"/>
              <a:t>?</a:t>
            </a:r>
          </a:p>
          <a:p>
            <a:pPr marL="0" indent="0">
              <a:buNone/>
            </a:pPr>
            <a:r>
              <a:rPr lang="en-US" sz="4400" b="1" dirty="0" smtClean="0"/>
              <a:t>2)How </a:t>
            </a:r>
            <a:r>
              <a:rPr lang="en-US" sz="4400" b="1" dirty="0"/>
              <a:t>can you make your Youth Group more evangelistic?</a:t>
            </a:r>
          </a:p>
          <a:p>
            <a:pPr marL="0" indent="0">
              <a:buNone/>
            </a:pPr>
            <a:r>
              <a:rPr lang="en-US" sz="4400" b="1" dirty="0" smtClean="0"/>
              <a:t>3)What </a:t>
            </a:r>
            <a:r>
              <a:rPr lang="en-US" sz="4400" b="1" dirty="0"/>
              <a:t>strengths/gifts do members at your local church have that could help support your Youth Group?</a:t>
            </a:r>
          </a:p>
          <a:p>
            <a:pPr marL="0" indent="0">
              <a:buNone/>
            </a:pPr>
            <a:endParaRPr lang="en-US" sz="4400" b="1" dirty="0"/>
          </a:p>
        </p:txBody>
      </p:sp>
    </p:spTree>
    <p:extLst>
      <p:ext uri="{BB962C8B-B14F-4D97-AF65-F5344CB8AC3E}">
        <p14:creationId xmlns:p14="http://schemas.microsoft.com/office/powerpoint/2010/main" val="32244959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1007" y="2649772"/>
            <a:ext cx="10058400" cy="3541994"/>
          </a:xfrm>
        </p:spPr>
        <p:txBody>
          <a:bodyPr>
            <a:normAutofit/>
          </a:bodyPr>
          <a:lstStyle/>
          <a:p>
            <a:pPr marL="0" indent="0">
              <a:buNone/>
            </a:pPr>
            <a:r>
              <a:rPr lang="en-US" sz="6000"/>
              <a:t>Where is </a:t>
            </a:r>
            <a:r>
              <a:rPr lang="en-US" sz="6000" b="1"/>
              <a:t>God</a:t>
            </a:r>
            <a:r>
              <a:rPr lang="en-US" sz="6000"/>
              <a:t> leading </a:t>
            </a:r>
            <a:r>
              <a:rPr lang="en-US" sz="6000" b="1"/>
              <a:t>You</a:t>
            </a:r>
            <a:r>
              <a:rPr lang="en-US" sz="4400"/>
              <a:t>?</a:t>
            </a:r>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77120130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xmlns:p14="http://schemas.microsoft.com/office/powerpoint/2010/mai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otalTime>0</TotalTime>
  <Words>253</Words>
  <Application>Microsoft Macintosh PowerPoint</Application>
  <PresentationFormat>Custom</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Wood Type</vt:lpstr>
      <vt:lpstr>Why I got into youth ministry</vt:lpstr>
      <vt:lpstr>Our commission</vt:lpstr>
      <vt:lpstr>The reason for my ministry</vt:lpstr>
      <vt:lpstr>God called and I answered</vt:lpstr>
      <vt:lpstr>How God has led in our ministry</vt:lpstr>
      <vt:lpstr>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 I’m Kurtis and I love jesus!</dc:title>
  <cp:lastModifiedBy>CYE</cp:lastModifiedBy>
  <cp:revision>11</cp:revision>
  <dcterms:modified xsi:type="dcterms:W3CDTF">2016-02-13T20:14:09Z</dcterms:modified>
</cp:coreProperties>
</file>