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body" idx="13"/>
          </p:nvPr>
        </p:nvSpPr>
        <p:spPr>
          <a:xfrm>
            <a:off x="1270000" y="6369050"/>
            <a:ext cx="10464800" cy="469900"/>
          </a:xfrm>
          <a:prstGeom prst="rect">
            <a:avLst/>
          </a:prstGeom>
        </p:spPr>
        <p:txBody>
          <a:bodyPr/>
          <a:lstStyle/>
          <a:p>
            <a:pPr/>
            <a:r>
              <a:t>–Pathfinder Club Director Maurice Small</a:t>
            </a:r>
          </a:p>
        </p:txBody>
      </p:sp>
      <p:sp>
        <p:nvSpPr>
          <p:cNvPr id="120" name="Shape 120"/>
          <p:cNvSpPr/>
          <p:nvPr>
            <p:ph type="body" idx="14"/>
          </p:nvPr>
        </p:nvSpPr>
        <p:spPr>
          <a:xfrm>
            <a:off x="1270000" y="4095750"/>
            <a:ext cx="10464800" cy="1028700"/>
          </a:xfrm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/>
            <a:r>
              <a:t>Pathfinder Community Club</a:t>
            </a:r>
          </a:p>
        </p:txBody>
      </p:sp>
      <p:pic>
        <p:nvPicPr>
          <p:cNvPr id="12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900" y="584200"/>
            <a:ext cx="2968126" cy="3056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2683" y="772591"/>
            <a:ext cx="3289301" cy="246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pPr/>
            <a:r>
              <a:t>Homeless Family Shelter , Texas City, Tx.</a:t>
            </a:r>
          </a:p>
        </p:txBody>
      </p:sp>
      <p:sp>
        <p:nvSpPr>
          <p:cNvPr id="151" name="Shape 151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Story - Create A Foundation For Pathfinder Club In Homeless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9729">
              <a:defRPr sz="5200"/>
            </a:lvl1pPr>
          </a:lstStyle>
          <a:p>
            <a:pPr/>
            <a:r>
              <a:t>When Jesus Was On Earth HE Was Involved In The Community, HE Met Their Needs By Healing &amp; Feeding.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Reaching &amp; Transforming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Son’s &amp; Daughter’s</a:t>
            </a:r>
          </a:p>
          <a:p>
            <a:pPr/>
            <a:r>
              <a:t>Transformed into GOD’S Top Guns / Special OP’s</a:t>
            </a:r>
          </a:p>
        </p:txBody>
      </p:sp>
      <p:pic>
        <p:nvPicPr>
          <p:cNvPr id="15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4422" y="2012031"/>
            <a:ext cx="4611733" cy="3548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Need For Pathfinder Community Club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Brings God’s Love</a:t>
            </a:r>
          </a:p>
          <a:p>
            <a:pPr/>
            <a:r>
              <a:t>Brings Families Together Through Their Son’s &amp; Daughter’s</a:t>
            </a:r>
          </a:p>
          <a:p>
            <a:pPr/>
            <a:r>
              <a:t>Community will take notice of Pathfinders Mission &amp; Love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04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100" y="-24130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680" t="0" r="8680" b="0"/>
          <a:stretch>
            <a:fillRect/>
          </a:stretch>
        </p:blipFill>
        <p:spPr>
          <a:xfrm>
            <a:off x="6718299" y="638919"/>
            <a:ext cx="5325770" cy="8216901"/>
          </a:xfrm>
          <a:prstGeom prst="rect">
            <a:avLst/>
          </a:prstGeom>
        </p:spPr>
      </p:pic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Late Dr. E.E. Cleveland</a:t>
            </a:r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Author, Civil Rights Advocate &amp; Evangelist of the Seventh Day Adventist Church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body" idx="13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Dr. E. E. Clevelend</a:t>
            </a:r>
          </a:p>
        </p:txBody>
      </p:sp>
      <p:sp>
        <p:nvSpPr>
          <p:cNvPr id="169" name="Shape 169"/>
          <p:cNvSpPr/>
          <p:nvPr>
            <p:ph type="body" idx="14"/>
          </p:nvPr>
        </p:nvSpPr>
        <p:spPr>
          <a:xfrm>
            <a:off x="1181100" y="4032249"/>
            <a:ext cx="10464800" cy="1155701"/>
          </a:xfrm>
          <a:prstGeom prst="rect">
            <a:avLst/>
          </a:prstGeom>
        </p:spPr>
        <p:txBody>
          <a:bodyPr/>
          <a:lstStyle>
            <a:lvl1pPr>
              <a:defRPr sz="6900"/>
            </a:lvl1pPr>
          </a:lstStyle>
          <a:p>
            <a:pPr/>
            <a:r>
              <a:t>“Now That’s Evangelism”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 Eagle Pathfinder Club 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3963" y="215900"/>
            <a:ext cx="753687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Pathfinder Community Club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Start A Community Pathfinder Club</a:t>
            </a:r>
          </a:p>
          <a:p>
            <a:pPr/>
            <a:r>
              <a:t>Creating Awareness</a:t>
            </a:r>
          </a:p>
          <a:p>
            <a:pPr/>
            <a:r>
              <a:t>Involvement</a:t>
            </a:r>
          </a:p>
          <a:p>
            <a:pPr/>
            <a:r>
              <a:t>Exposure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World Gone Crazy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7825" indent="-377825" defTabSz="496570">
              <a:spcBef>
                <a:spcPts val="3500"/>
              </a:spcBef>
              <a:defRPr sz="3230"/>
            </a:pPr>
            <a:r>
              <a:t>Political Bashing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Community Violence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Families Are Hurting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Drug &amp; Substance Abuse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Self Esteem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Looking for LOVE in ALL the WRONG PLACES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Sex  “Friends With Benefits”</a:t>
            </a:r>
          </a:p>
        </p:txBody>
      </p:sp>
      <p:pic>
        <p:nvPicPr>
          <p:cNvPr id="13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9271" y="2801290"/>
            <a:ext cx="2857501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Families Are Looking For Change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Attitude Change In Their Sons &amp; Daughters</a:t>
            </a:r>
          </a:p>
          <a:p>
            <a:pPr/>
            <a:r>
              <a:t>Leadership, Commitment, Endurance, Respect, Team Work, Can Do Attitude</a:t>
            </a:r>
          </a:p>
          <a:p>
            <a:pPr/>
            <a:r>
              <a:t>Spiritual Change</a:t>
            </a:r>
          </a:p>
          <a:p>
            <a:pPr/>
            <a:r>
              <a:t>JESUS’S LOVE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pPr/>
            <a:r>
              <a:t>Pathfinder TLT Program For His Daughter</a:t>
            </a:r>
          </a:p>
        </p:txBody>
      </p:sp>
      <p:sp>
        <p:nvSpPr>
          <p:cNvPr id="137" name="Shape 13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Story - Pathfinder Ministry Awareness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Pathfinder Youth Ministry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Instructs</a:t>
            </a:r>
          </a:p>
          <a:p>
            <a:pPr/>
            <a:r>
              <a:t>Counsels</a:t>
            </a:r>
          </a:p>
          <a:p>
            <a:pPr/>
            <a:r>
              <a:t>Develops</a:t>
            </a:r>
          </a:p>
          <a:p>
            <a:pPr/>
            <a:r>
              <a:t>Creates</a:t>
            </a:r>
          </a:p>
        </p:txBody>
      </p:sp>
      <p:pic>
        <p:nvPicPr>
          <p:cNvPr id="1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5048" y="3551216"/>
            <a:ext cx="4548770" cy="4690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Eagles Pathfinder Club </a:t>
            </a:r>
          </a:p>
          <a:p>
            <a:pPr defTabSz="490727">
              <a:defRPr sz="6719"/>
            </a:pPr>
            <a:r>
              <a:t>3 Basic Rules</a:t>
            </a:r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 Time - You Are Late / Early - You Are On Time</a:t>
            </a:r>
          </a:p>
          <a:p>
            <a:pPr/>
            <a:r>
              <a:t>One Mess Up - All Mess Up</a:t>
            </a:r>
          </a:p>
          <a:p>
            <a:pPr/>
            <a:r>
              <a:t>One Movement / One Sound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Community Network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Churches</a:t>
            </a:r>
          </a:p>
          <a:p>
            <a:pPr/>
            <a:r>
              <a:t>Law Enforcement</a:t>
            </a:r>
          </a:p>
          <a:p>
            <a:pPr/>
            <a:r>
              <a:t>Homeless Shelters</a:t>
            </a:r>
          </a:p>
          <a:p>
            <a:pPr/>
            <a:r>
              <a:t>Food Banks</a:t>
            </a:r>
          </a:p>
          <a:p>
            <a:pPr/>
            <a:r>
              <a:t>Community Leaders</a:t>
            </a:r>
          </a:p>
          <a:p>
            <a:pPr/>
            <a:r>
              <a:t>Special Event Committees</a:t>
            </a:r>
          </a:p>
        </p:txBody>
      </p:sp>
      <p:pic>
        <p:nvPicPr>
          <p:cNvPr id="14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2651" y="2849185"/>
            <a:ext cx="5413941" cy="405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