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3C0FC">
              <a:alpha val="2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136794"/>
              <a:satOff val="-2150"/>
              <a:lumOff val="15693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8EA5CB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chemeClr val="accent3">
              <a:alpha val="35000"/>
            </a:scheme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2D7132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BF630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1F242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Shape 12"/>
          <p:cNvSpPr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Shape 94"/>
          <p:cNvSpPr/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hape 9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type="pic" idx="13"/>
          </p:nvPr>
        </p:nvSpPr>
        <p:spPr>
          <a:xfrm>
            <a:off x="-3175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hape 10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pic" idx="13"/>
          </p:nvPr>
        </p:nvSpPr>
        <p:spPr>
          <a:xfrm>
            <a:off x="1619250" y="660400"/>
            <a:ext cx="9758016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Shape 21"/>
          <p:cNvSpPr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2" name="Shape 22"/>
          <p:cNvSpPr/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hape 3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pic" sz="half" idx="13"/>
          </p:nvPr>
        </p:nvSpPr>
        <p:spPr>
          <a:xfrm>
            <a:off x="6718299" y="638919"/>
            <a:ext cx="5325770" cy="82169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Shape 39"/>
          <p:cNvSpPr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Shape 40"/>
          <p:cNvSpPr/>
          <p:nvPr>
            <p:ph type="body" sz="quarter" idx="1"/>
          </p:nvPr>
        </p:nvSpPr>
        <p:spPr>
          <a:xfrm>
            <a:off x="952500" y="47625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hape 4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Shape 5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Shape 6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Shape 67"/>
          <p:cNvSpPr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231900" indent="-342900">
              <a:spcBef>
                <a:spcPts val="3200"/>
              </a:spcBef>
              <a:defRPr sz="2800"/>
            </a:lvl3pPr>
            <a:lvl4pPr marL="1676400" indent="-342900">
              <a:spcBef>
                <a:spcPts val="3200"/>
              </a:spcBef>
              <a:defRPr sz="2800"/>
            </a:lvl4pPr>
            <a:lvl5pPr marL="21209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type="pic" sz="quarter" idx="13"/>
          </p:nvPr>
        </p:nvSpPr>
        <p:spPr>
          <a:xfrm>
            <a:off x="6731000" y="49657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Shape 84"/>
          <p:cNvSpPr/>
          <p:nvPr>
            <p:ph type="pic" sz="quarter" idx="14"/>
          </p:nvPr>
        </p:nvSpPr>
        <p:spPr>
          <a:xfrm>
            <a:off x="6731000" y="6350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Shape 85"/>
          <p:cNvSpPr/>
          <p:nvPr>
            <p:ph type="pic" sz="half" idx="15"/>
          </p:nvPr>
        </p:nvSpPr>
        <p:spPr>
          <a:xfrm>
            <a:off x="9525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hape 8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6311798" y="925830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tif"/><Relationship Id="rId3" Type="http://schemas.openxmlformats.org/officeDocument/2006/relationships/image" Target="../media/image2.tif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.jpe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jpe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Outreach Through Music</a:t>
            </a:r>
          </a:p>
        </p:txBody>
      </p:sp>
      <p:sp>
        <p:nvSpPr>
          <p:cNvPr id="120" name="Shape 120"/>
          <p:cNvSpPr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Outreach Gospel Choir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46250" y="571500"/>
            <a:ext cx="7683500" cy="5765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3" name="pasted-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985000" y="5118100"/>
            <a:ext cx="5689600" cy="4267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43352" y="1236077"/>
            <a:ext cx="9518096" cy="7281446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P108032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DSC03429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52400" y="-25400"/>
            <a:ext cx="14643100" cy="980462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DSC0345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45669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