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4"/>
  </p:notesMasterIdLst>
  <p:handoutMasterIdLst>
    <p:handoutMasterId r:id="rId15"/>
  </p:handoutMasterIdLst>
  <p:sldIdLst>
    <p:sldId id="257" r:id="rId3"/>
    <p:sldId id="268" r:id="rId4"/>
    <p:sldId id="269" r:id="rId5"/>
    <p:sldId id="258" r:id="rId6"/>
    <p:sldId id="260" r:id="rId7"/>
    <p:sldId id="261" r:id="rId8"/>
    <p:sldId id="262" r:id="rId9"/>
    <p:sldId id="263" r:id="rId10"/>
    <p:sldId id="266" r:id="rId11"/>
    <p:sldId id="270" r:id="rId12"/>
    <p:sldId id="271"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5274" autoAdjust="0"/>
  </p:normalViewPr>
  <p:slideViewPr>
    <p:cSldViewPr>
      <p:cViewPr varScale="1">
        <p:scale>
          <a:sx n="70" d="100"/>
          <a:sy n="70" d="100"/>
        </p:scale>
        <p:origin x="762" y="7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2/13/2016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2/13/2016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2/13/2016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2/13/2016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2/13/2016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2/13/2016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2/13/2016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2/13/2016</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It’s Never Out of Your Reach	</a:t>
            </a: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7212" y="1643742"/>
            <a:ext cx="8839200" cy="4528458"/>
          </a:xfr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works when we reach out..</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3" y="2381250"/>
            <a:ext cx="4419600" cy="331470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013" y="1905000"/>
            <a:ext cx="4267200" cy="4267200"/>
          </a:xfrm>
        </p:spPr>
      </p:pic>
    </p:spTree>
    <p:extLst>
      <p:ext uri="{BB962C8B-B14F-4D97-AF65-F5344CB8AC3E}">
        <p14:creationId xmlns:p14="http://schemas.microsoft.com/office/powerpoint/2010/main" val="190247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What are three things </a:t>
            </a:r>
            <a:r>
              <a:rPr lang="en-US" dirty="0" err="1" smtClean="0"/>
              <a:t>thats</a:t>
            </a:r>
            <a:r>
              <a:rPr lang="en-US" dirty="0" smtClean="0"/>
              <a:t> keeping the church from doing outreach?</a:t>
            </a:r>
          </a:p>
          <a:p>
            <a:pPr marL="0" indent="0">
              <a:buNone/>
            </a:pPr>
            <a:r>
              <a:rPr lang="en-US" dirty="0" smtClean="0"/>
              <a:t>How can youth be used as outreach leaders?</a:t>
            </a:r>
          </a:p>
          <a:p>
            <a:pPr marL="0" indent="0">
              <a:buNone/>
            </a:pPr>
            <a:r>
              <a:rPr lang="en-US" dirty="0"/>
              <a:t> </a:t>
            </a:r>
            <a:r>
              <a:rPr lang="en-US" dirty="0" smtClean="0"/>
              <a:t>Can you identify 3 needs in your area?</a:t>
            </a:r>
          </a:p>
          <a:p>
            <a:pPr marL="0" indent="0">
              <a:buNone/>
            </a:pPr>
            <a:r>
              <a:rPr lang="en-US" dirty="0" smtClean="0"/>
              <a:t>What can you do to address needs in the next 30 days?  </a:t>
            </a:r>
          </a:p>
          <a:p>
            <a:pPr marL="0" indent="0">
              <a:buNone/>
            </a:pPr>
            <a:endParaRPr lang="en-US" dirty="0"/>
          </a:p>
        </p:txBody>
      </p:sp>
    </p:spTree>
    <p:extLst>
      <p:ext uri="{BB962C8B-B14F-4D97-AF65-F5344CB8AC3E}">
        <p14:creationId xmlns:p14="http://schemas.microsoft.com/office/powerpoint/2010/main" val="412127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Outreach?</a:t>
            </a:r>
            <a:endParaRPr lang="en-US" dirty="0"/>
          </a:p>
        </p:txBody>
      </p:sp>
      <p:sp>
        <p:nvSpPr>
          <p:cNvPr id="5" name="Content Placeholder 4"/>
          <p:cNvSpPr>
            <a:spLocks noGrp="1"/>
          </p:cNvSpPr>
          <p:nvPr>
            <p:ph sz="half" idx="1"/>
          </p:nvPr>
        </p:nvSpPr>
        <p:spPr/>
        <p:txBody>
          <a:bodyPr>
            <a:normAutofit lnSpcReduction="10000"/>
          </a:bodyPr>
          <a:lstStyle/>
          <a:p>
            <a:pPr marL="0" indent="0">
              <a:buNone/>
            </a:pPr>
            <a:r>
              <a:rPr lang="en-US" b="1" dirty="0" smtClean="0"/>
              <a:t>Outreach is an activity of providing services to populations who might not otherwise have access to those services.</a:t>
            </a:r>
          </a:p>
          <a:p>
            <a:pPr marL="0" indent="0">
              <a:buNone/>
            </a:pPr>
            <a:r>
              <a:rPr lang="en-US" b="1" dirty="0" smtClean="0"/>
              <a:t> A key component of OUTREACH is that the groups providing it are not stationary, but mobile, in other words they are meeting those in need of OUTREACH services at the location where those in need are. </a:t>
            </a:r>
            <a:endParaRPr lang="en-US" b="1"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6813" y="1905000"/>
            <a:ext cx="5054600" cy="3790950"/>
          </a:xfr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Outreach?</a:t>
            </a:r>
            <a:endParaRPr lang="en-US" dirty="0"/>
          </a:p>
        </p:txBody>
      </p:sp>
      <p:sp>
        <p:nvSpPr>
          <p:cNvPr id="6" name="Content Placeholder 5"/>
          <p:cNvSpPr>
            <a:spLocks noGrp="1"/>
          </p:cNvSpPr>
          <p:nvPr>
            <p:ph sz="half" idx="2"/>
          </p:nvPr>
        </p:nvSpPr>
        <p:spPr/>
        <p:txBody>
          <a:bodyPr>
            <a:normAutofit fontScale="92500" lnSpcReduction="10000"/>
          </a:bodyPr>
          <a:lstStyle/>
          <a:p>
            <a:pPr marL="0" indent="0">
              <a:buNone/>
            </a:pPr>
            <a:r>
              <a:rPr lang="en-US" dirty="0" smtClean="0"/>
              <a:t>Matthew 28: 16-20</a:t>
            </a:r>
          </a:p>
          <a:p>
            <a:pPr marL="0" indent="0">
              <a:buNone/>
            </a:pPr>
            <a:r>
              <a:rPr lang="en-US" dirty="0" smtClean="0"/>
              <a:t>Then the eleven disciples went to Galilee, to the mountain where Jesus had told them to go. When they saw him, they worshiped him; but some doubted. Then Jesus came to them and said, “All authority in heaven and on earth has been given to me, Therefore go and make disciples of all nations, baptizing them in the name of the Father and of the Son and of the Holy Spirit, and teaching them to obey everything I have commanded you.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2413" y="2795587"/>
            <a:ext cx="4419600" cy="2486025"/>
          </a:xfr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04800"/>
            <a:ext cx="9144000" cy="1143000"/>
          </a:xfrm>
        </p:spPr>
        <p:txBody>
          <a:bodyPr/>
          <a:lstStyle/>
          <a:p>
            <a:r>
              <a:rPr lang="en-US" dirty="0"/>
              <a:t>What does Spirit of Prophecy say about Outreach</a:t>
            </a:r>
            <a:endParaRPr lang="en-US" dirty="0"/>
          </a:p>
        </p:txBody>
      </p:sp>
      <p:sp>
        <p:nvSpPr>
          <p:cNvPr id="3" name="Text Placeholder 2"/>
          <p:cNvSpPr>
            <a:spLocks noGrp="1"/>
          </p:cNvSpPr>
          <p:nvPr>
            <p:ph type="body" idx="1"/>
          </p:nvPr>
        </p:nvSpPr>
        <p:spPr>
          <a:xfrm>
            <a:off x="1522412" y="1905000"/>
            <a:ext cx="9143999" cy="4038600"/>
          </a:xfrm>
        </p:spPr>
        <p:txBody>
          <a:bodyPr/>
          <a:lstStyle/>
          <a:p>
            <a:r>
              <a:rPr lang="en-US" dirty="0"/>
              <a:t>MYP Chapter 58 The Youth Called to Be Laborers</a:t>
            </a:r>
          </a:p>
          <a:p>
            <a:endParaRPr lang="en-US" dirty="0"/>
          </a:p>
          <a:p>
            <a:r>
              <a:rPr lang="en-US" dirty="0"/>
              <a:t> There are many Christian youth that ca do a good work if they will learn lessons in the school of Christ from the great Teacher. Even though pastors, evangelists, and teachers should neglect the seeking of the lost, let not the children and youth neglect to be doers of the word</a:t>
            </a:r>
            <a:endParaRPr lang="en-US" dirty="0"/>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needs </a:t>
            </a:r>
            <a:endParaRPr lang="en-US" dirty="0"/>
          </a:p>
        </p:txBody>
      </p:sp>
      <p:sp>
        <p:nvSpPr>
          <p:cNvPr id="3" name="Text Placeholder 2"/>
          <p:cNvSpPr>
            <a:spLocks noGrp="1"/>
          </p:cNvSpPr>
          <p:nvPr>
            <p:ph type="body" idx="1"/>
          </p:nvPr>
        </p:nvSpPr>
        <p:spPr/>
        <p:txBody>
          <a:bodyPr/>
          <a:lstStyle/>
          <a:p>
            <a:r>
              <a:rPr lang="en-US" dirty="0" smtClean="0"/>
              <a:t>What are needs?</a:t>
            </a:r>
            <a:endParaRPr lang="en-US" dirty="0"/>
          </a:p>
        </p:txBody>
      </p:sp>
      <p:sp>
        <p:nvSpPr>
          <p:cNvPr id="5" name="Text Placeholder 4"/>
          <p:cNvSpPr>
            <a:spLocks noGrp="1"/>
          </p:cNvSpPr>
          <p:nvPr>
            <p:ph type="body" sz="quarter" idx="3"/>
          </p:nvPr>
        </p:nvSpPr>
        <p:spPr/>
        <p:txBody>
          <a:bodyPr/>
          <a:lstStyle/>
          <a:p>
            <a:r>
              <a:rPr lang="en-US" dirty="0" smtClean="0"/>
              <a:t>How do to I mee</a:t>
            </a:r>
            <a:r>
              <a:rPr lang="en-US" dirty="0" smtClean="0"/>
              <a:t>t the needs?</a:t>
            </a:r>
          </a:p>
        </p:txBody>
      </p:sp>
      <p:sp>
        <p:nvSpPr>
          <p:cNvPr id="6" name="Content Placeholder 5"/>
          <p:cNvSpPr>
            <a:spLocks noGrp="1"/>
          </p:cNvSpPr>
          <p:nvPr>
            <p:ph sz="quarter" idx="4"/>
          </p:nvPr>
        </p:nvSpPr>
        <p:spPr/>
        <p:txBody>
          <a:bodyPr>
            <a:normAutofit/>
          </a:bodyPr>
          <a:lstStyle/>
          <a:p>
            <a:r>
              <a:rPr lang="en-US" dirty="0" smtClean="0"/>
              <a:t>Pray</a:t>
            </a:r>
          </a:p>
          <a:p>
            <a:r>
              <a:rPr lang="en-US" dirty="0" smtClean="0"/>
              <a:t>Motivate</a:t>
            </a:r>
          </a:p>
          <a:p>
            <a:r>
              <a:rPr lang="en-US" dirty="0" smtClean="0"/>
              <a:t>Organize </a:t>
            </a:r>
          </a:p>
          <a:p>
            <a:r>
              <a:rPr lang="en-US" dirty="0" smtClean="0"/>
              <a:t>Move</a:t>
            </a:r>
          </a:p>
        </p:txBody>
      </p:sp>
      <p:sp>
        <p:nvSpPr>
          <p:cNvPr id="8" name="Content Placeholder 7"/>
          <p:cNvSpPr>
            <a:spLocks noGrp="1"/>
          </p:cNvSpPr>
          <p:nvPr>
            <p:ph sz="half" idx="2"/>
          </p:nvPr>
        </p:nvSpPr>
        <p:spPr/>
        <p:txBody>
          <a:bodyPr/>
          <a:lstStyle/>
          <a:p>
            <a:r>
              <a:rPr lang="en-US" dirty="0" smtClean="0"/>
              <a:t>Food</a:t>
            </a:r>
          </a:p>
          <a:p>
            <a:r>
              <a:rPr lang="en-US" dirty="0" smtClean="0"/>
              <a:t>Clothes</a:t>
            </a:r>
          </a:p>
          <a:p>
            <a:r>
              <a:rPr lang="en-US" dirty="0" smtClean="0"/>
              <a:t>Love</a:t>
            </a:r>
          </a:p>
          <a:p>
            <a:r>
              <a:rPr lang="en-US" dirty="0" smtClean="0"/>
              <a:t>Jesus</a:t>
            </a:r>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Taking it from the Church to the Streets…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4" y="2609136"/>
            <a:ext cx="4419600" cy="25171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75412" y="2609135"/>
            <a:ext cx="4419600" cy="2631044"/>
          </a:xfr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God’s People…</a:t>
            </a:r>
            <a:endParaRPr lang="en-US" dirty="0"/>
          </a:p>
        </p:txBody>
      </p:sp>
      <p:sp>
        <p:nvSpPr>
          <p:cNvPr id="3" name="Content Placeholder 2"/>
          <p:cNvSpPr>
            <a:spLocks noGrp="1"/>
          </p:cNvSpPr>
          <p:nvPr>
            <p:ph idx="1"/>
          </p:nvPr>
        </p:nvSpPr>
        <p:spPr/>
        <p:txBody>
          <a:bodyPr/>
          <a:lstStyle/>
          <a:p>
            <a:pPr marL="0" indent="0">
              <a:buNone/>
            </a:pPr>
            <a:r>
              <a:rPr lang="en-US" dirty="0" smtClean="0"/>
              <a:t>We have chosen several way to provide food….</a:t>
            </a:r>
          </a:p>
          <a:p>
            <a:pPr marL="0" indent="0">
              <a:buNone/>
            </a:pPr>
            <a:endParaRPr lang="en-US" dirty="0"/>
          </a:p>
          <a:p>
            <a:r>
              <a:rPr lang="en-US" dirty="0" smtClean="0"/>
              <a:t>Brown Bag Ministries</a:t>
            </a:r>
          </a:p>
          <a:p>
            <a:r>
              <a:rPr lang="en-US" dirty="0" smtClean="0"/>
              <a:t>Soup and Sandwiches Service</a:t>
            </a:r>
          </a:p>
          <a:p>
            <a:r>
              <a:rPr lang="en-US" dirty="0" smtClean="0"/>
              <a:t>Bar B Que Blessing </a:t>
            </a:r>
          </a:p>
          <a:p>
            <a:r>
              <a:rPr lang="en-US" dirty="0" smtClean="0"/>
              <a:t>Homeless Shelter Sanctuary   </a:t>
            </a:r>
          </a:p>
          <a:p>
            <a:endParaRPr lang="en-US" dirty="0"/>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 God’s People…</a:t>
            </a:r>
            <a:endParaRPr lang="en-US" dirty="0"/>
          </a:p>
        </p:txBody>
      </p:sp>
      <p:sp>
        <p:nvSpPr>
          <p:cNvPr id="3" name="Content Placeholder 2"/>
          <p:cNvSpPr>
            <a:spLocks noGrp="1"/>
          </p:cNvSpPr>
          <p:nvPr>
            <p:ph idx="1"/>
          </p:nvPr>
        </p:nvSpPr>
        <p:spPr/>
        <p:txBody>
          <a:bodyPr/>
          <a:lstStyle/>
          <a:p>
            <a:pPr marL="0" indent="0">
              <a:buNone/>
            </a:pPr>
            <a:r>
              <a:rPr lang="en-US" dirty="0" smtClean="0"/>
              <a:t>New ways to fill the closets of the without.</a:t>
            </a:r>
          </a:p>
          <a:p>
            <a:pPr marL="0" indent="0">
              <a:buNone/>
            </a:pPr>
            <a:endParaRPr lang="en-US" dirty="0"/>
          </a:p>
          <a:p>
            <a:r>
              <a:rPr lang="en-US" dirty="0" smtClean="0"/>
              <a:t>Emptying Closets</a:t>
            </a:r>
          </a:p>
          <a:p>
            <a:r>
              <a:rPr lang="en-US" dirty="0" smtClean="0"/>
              <a:t>Reaching out to business </a:t>
            </a:r>
          </a:p>
          <a:p>
            <a:r>
              <a:rPr lang="en-US" dirty="0" smtClean="0"/>
              <a:t>Fund Raising (Cloud Funding)</a:t>
            </a:r>
          </a:p>
          <a:p>
            <a:pPr marL="0" indent="0">
              <a:buNone/>
            </a:pPr>
            <a:endParaRPr lang="en-US" dirty="0" smtClean="0"/>
          </a:p>
          <a:p>
            <a:endParaRPr lang="en-US"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Showing for Love to God’s People</a:t>
            </a:r>
            <a:endParaRPr lang="en-US" dirty="0"/>
          </a:p>
        </p:txBody>
      </p:sp>
      <p:sp>
        <p:nvSpPr>
          <p:cNvPr id="5" name="Content Placeholder 4"/>
          <p:cNvSpPr>
            <a:spLocks noGrp="1"/>
          </p:cNvSpPr>
          <p:nvPr>
            <p:ph idx="1"/>
          </p:nvPr>
        </p:nvSpPr>
        <p:spPr/>
        <p:txBody>
          <a:bodyPr/>
          <a:lstStyle/>
          <a:p>
            <a:pPr marL="0" indent="0">
              <a:buNone/>
            </a:pPr>
            <a:r>
              <a:rPr lang="en-US" dirty="0" smtClean="0"/>
              <a:t>Love takes less money and more effort…</a:t>
            </a:r>
          </a:p>
          <a:p>
            <a:pPr marL="0" indent="0">
              <a:buNone/>
            </a:pPr>
            <a:endParaRPr lang="en-US" dirty="0"/>
          </a:p>
          <a:p>
            <a:r>
              <a:rPr lang="en-US" dirty="0" smtClean="0"/>
              <a:t>Movie Night </a:t>
            </a:r>
          </a:p>
          <a:p>
            <a:r>
              <a:rPr lang="en-US" dirty="0" smtClean="0"/>
              <a:t>Prayer Corners</a:t>
            </a:r>
          </a:p>
          <a:p>
            <a:r>
              <a:rPr lang="en-US" dirty="0" smtClean="0"/>
              <a:t>Community Clean up</a:t>
            </a:r>
          </a:p>
          <a:p>
            <a:r>
              <a:rPr lang="en-US" dirty="0" smtClean="0"/>
              <a:t>Game Night</a:t>
            </a:r>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402</Words>
  <Application>Microsoft Office PowerPoint</Application>
  <PresentationFormat>Custom</PresentationFormat>
  <Paragraphs>50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Consolas</vt:lpstr>
      <vt:lpstr>Corbel</vt:lpstr>
      <vt:lpstr>Chalkboard 16x9</vt:lpstr>
      <vt:lpstr>It’s Never Out of Your Reach </vt:lpstr>
      <vt:lpstr>What is Outreach?</vt:lpstr>
      <vt:lpstr>What is Outreach?</vt:lpstr>
      <vt:lpstr>What does Spirit of Prophecy say about Outreach</vt:lpstr>
      <vt:lpstr>Identifying the needs </vt:lpstr>
      <vt:lpstr>Taking it from the Church to the Streets…</vt:lpstr>
      <vt:lpstr>Feeding God’s People…</vt:lpstr>
      <vt:lpstr>Clothing God’s People…</vt:lpstr>
      <vt:lpstr>Showing for Love to God’s People</vt:lpstr>
      <vt:lpstr>Outreach works when we reach out..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2015-10-21T19:53:58Z</dcterms:created>
  <dcterms:modified xsi:type="dcterms:W3CDTF">2016-02-13T15:59:19Z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