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6"/>
  </p:notesMasterIdLst>
  <p:handoutMasterIdLst>
    <p:handoutMasterId r:id="rId27"/>
  </p:handoutMasterIdLst>
  <p:sldIdLst>
    <p:sldId id="256" r:id="rId3"/>
    <p:sldId id="257" r:id="rId4"/>
    <p:sldId id="267" r:id="rId5"/>
    <p:sldId id="268" r:id="rId6"/>
    <p:sldId id="269" r:id="rId7"/>
    <p:sldId id="258" r:id="rId8"/>
    <p:sldId id="260" r:id="rId9"/>
    <p:sldId id="261" r:id="rId10"/>
    <p:sldId id="262" r:id="rId11"/>
    <p:sldId id="276" r:id="rId12"/>
    <p:sldId id="277" r:id="rId13"/>
    <p:sldId id="263" r:id="rId14"/>
    <p:sldId id="266" r:id="rId15"/>
    <p:sldId id="270" r:id="rId16"/>
    <p:sldId id="271" r:id="rId17"/>
    <p:sldId id="272" r:id="rId18"/>
    <p:sldId id="273" r:id="rId19"/>
    <p:sldId id="274" r:id="rId20"/>
    <p:sldId id="278" r:id="rId21"/>
    <p:sldId id="279" r:id="rId22"/>
    <p:sldId id="280" r:id="rId23"/>
    <p:sldId id="281" r:id="rId24"/>
    <p:sldId id="283"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5274" autoAdjust="0"/>
  </p:normalViewPr>
  <p:slideViewPr>
    <p:cSldViewPr>
      <p:cViewPr varScale="1">
        <p:scale>
          <a:sx n="74" d="100"/>
          <a:sy n="74" d="100"/>
        </p:scale>
        <p:origin x="456" y="72"/>
      </p:cViewPr>
      <p:guideLst>
        <p:guide pos="3839"/>
        <p:guide orient="horz" pos="2160"/>
      </p:guideLst>
    </p:cSldViewPr>
  </p:slideViewPr>
  <p:notesTextViewPr>
    <p:cViewPr>
      <p:scale>
        <a:sx n="3" d="2"/>
        <a:sy n="3" d="2"/>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2/13/2016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2/13/2016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2/13/2016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2/13/2016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2/13/2016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2/13/2016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2/13/2016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2/13/2016</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hmnGdx6iRaQ"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It’s Never Out of Your Reach… </a:t>
            </a:r>
            <a:endParaRPr lang="en-US" dirty="0"/>
          </a:p>
        </p:txBody>
      </p:sp>
      <p:sp>
        <p:nvSpPr>
          <p:cNvPr id="3" name="Subtitle 2"/>
          <p:cNvSpPr>
            <a:spLocks noGrp="1"/>
          </p:cNvSpPr>
          <p:nvPr>
            <p:ph type="subTitle" idx="1"/>
          </p:nvPr>
        </p:nvSpPr>
        <p:spPr/>
        <p:txBody>
          <a:bodyPr/>
          <a:lstStyle/>
          <a:p>
            <a:r>
              <a:rPr lang="en-US" dirty="0" smtClean="0"/>
              <a:t>Subtitle</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Spirit of Prophecy say about Outreach?</a:t>
            </a:r>
            <a:endParaRPr lang="en-US" dirty="0"/>
          </a:p>
        </p:txBody>
      </p:sp>
      <p:sp>
        <p:nvSpPr>
          <p:cNvPr id="3" name="Content Placeholder 2"/>
          <p:cNvSpPr>
            <a:spLocks noGrp="1"/>
          </p:cNvSpPr>
          <p:nvPr>
            <p:ph idx="1"/>
          </p:nvPr>
        </p:nvSpPr>
        <p:spPr/>
        <p:txBody>
          <a:bodyPr/>
          <a:lstStyle/>
          <a:p>
            <a:r>
              <a:rPr lang="en-US" dirty="0" smtClean="0"/>
              <a:t>MYP Chapter 58 The Youth Called to Be Laborers</a:t>
            </a:r>
          </a:p>
          <a:p>
            <a:pPr marL="0" indent="0">
              <a:buNone/>
            </a:pPr>
            <a:endParaRPr lang="en-US" dirty="0"/>
          </a:p>
          <a:p>
            <a:pPr marL="0" indent="0">
              <a:buNone/>
            </a:pPr>
            <a:r>
              <a:rPr lang="en-US" dirty="0" smtClean="0"/>
              <a:t> There are many Christian youth that ca do a good work if they will learn lessons in the school of Christ from the great Teacher. Even though pastors, evangelists, and teachers should neglect the seeking of the lost, let not the children and youth neglect to be doers of the word.</a:t>
            </a:r>
            <a:endParaRPr lang="en-US" dirty="0"/>
          </a:p>
        </p:txBody>
      </p:sp>
    </p:spTree>
    <p:extLst>
      <p:ext uri="{BB962C8B-B14F-4D97-AF65-F5344CB8AC3E}">
        <p14:creationId xmlns:p14="http://schemas.microsoft.com/office/powerpoint/2010/main" val="6839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Spirit of Prophecy say about Outreach?</a:t>
            </a:r>
            <a:endParaRPr lang="en-US" dirty="0"/>
          </a:p>
        </p:txBody>
      </p:sp>
      <p:sp>
        <p:nvSpPr>
          <p:cNvPr id="3" name="Content Placeholder 2"/>
          <p:cNvSpPr>
            <a:spLocks noGrp="1"/>
          </p:cNvSpPr>
          <p:nvPr>
            <p:ph idx="1"/>
          </p:nvPr>
        </p:nvSpPr>
        <p:spPr/>
        <p:txBody>
          <a:bodyPr/>
          <a:lstStyle/>
          <a:p>
            <a:r>
              <a:rPr lang="en-US" dirty="0" smtClean="0"/>
              <a:t>MYP Chapter 59  Responsibility for Soul Winning</a:t>
            </a:r>
          </a:p>
          <a:p>
            <a:endParaRPr lang="en-US" dirty="0"/>
          </a:p>
          <a:p>
            <a:pPr marL="0" indent="0">
              <a:buNone/>
            </a:pPr>
            <a:r>
              <a:rPr lang="en-US" dirty="0" smtClean="0"/>
              <a:t>Upon the youth there rest a grave responsibilities. God expects much from the you men(women) who live in this generation of increased light and knowledge. He desires to use them in dispelling the error and the superstition that cloud the minds of many. They are to discipline themselves by gathering up every jot and tittle of knowledge and experience.  </a:t>
            </a:r>
            <a:endParaRPr lang="en-US" dirty="0"/>
          </a:p>
        </p:txBody>
      </p:sp>
    </p:spTree>
    <p:extLst>
      <p:ext uri="{BB962C8B-B14F-4D97-AF65-F5344CB8AC3E}">
        <p14:creationId xmlns:p14="http://schemas.microsoft.com/office/powerpoint/2010/main" val="3746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 needs?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412" y="2362200"/>
            <a:ext cx="7010400" cy="3276600"/>
          </a:xfrm>
        </p:spPr>
      </p:pic>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 needs?</a:t>
            </a:r>
            <a:endParaRPr lang="en-US" dirty="0"/>
          </a:p>
        </p:txBody>
      </p:sp>
      <p:sp>
        <p:nvSpPr>
          <p:cNvPr id="5" name="Content Placeholder 4"/>
          <p:cNvSpPr>
            <a:spLocks noGrp="1"/>
          </p:cNvSpPr>
          <p:nvPr>
            <p:ph idx="1"/>
          </p:nvPr>
        </p:nvSpPr>
        <p:spPr/>
        <p:txBody>
          <a:bodyPr>
            <a:normAutofit lnSpcReduction="10000"/>
          </a:bodyPr>
          <a:lstStyle/>
          <a:p>
            <a:pPr marL="0" indent="0" algn="ctr">
              <a:buNone/>
            </a:pPr>
            <a:r>
              <a:rPr lang="en-US" b="1" dirty="0" smtClean="0">
                <a:solidFill>
                  <a:srgbClr val="FF0000"/>
                </a:solidFill>
              </a:rPr>
              <a:t>Food: </a:t>
            </a:r>
            <a:r>
              <a:rPr lang="en-US" dirty="0" smtClean="0"/>
              <a:t>One of the most basic need of all men is food. </a:t>
            </a:r>
          </a:p>
          <a:p>
            <a:pPr marL="0" indent="0">
              <a:buNone/>
            </a:pPr>
            <a:r>
              <a:rPr lang="en-US" dirty="0" smtClean="0"/>
              <a:t>There are several different ways the feeding those in need can be done with your local pathfinder group.</a:t>
            </a:r>
          </a:p>
          <a:p>
            <a:r>
              <a:rPr lang="en-US" dirty="0" smtClean="0"/>
              <a:t>Providing warm bowls of soup in the winter.</a:t>
            </a:r>
          </a:p>
          <a:p>
            <a:r>
              <a:rPr lang="en-US" dirty="0" smtClean="0"/>
              <a:t>Bar B Que hot dogs and burgers. </a:t>
            </a:r>
          </a:p>
          <a:p>
            <a:r>
              <a:rPr lang="en-US" dirty="0" smtClean="0"/>
              <a:t>Preparing food baskets for Thanksgiving and Christmas</a:t>
            </a:r>
          </a:p>
          <a:p>
            <a:r>
              <a:rPr lang="en-US" dirty="0" smtClean="0"/>
              <a:t>Can food drive</a:t>
            </a:r>
          </a:p>
          <a:p>
            <a:pPr marL="0" indent="0">
              <a:buNone/>
            </a:pPr>
            <a:r>
              <a:rPr lang="en-US" dirty="0" smtClean="0"/>
              <a:t>Now with each of these ministries you provide some Christ Centered information to the people along with prayer and conversation.</a:t>
            </a:r>
          </a:p>
          <a:p>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needs?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6812" y="2209799"/>
            <a:ext cx="7010400" cy="4118611"/>
          </a:xfrm>
        </p:spPr>
      </p:pic>
    </p:spTree>
    <p:extLst>
      <p:ext uri="{BB962C8B-B14F-4D97-AF65-F5344CB8AC3E}">
        <p14:creationId xmlns:p14="http://schemas.microsoft.com/office/powerpoint/2010/main" val="231318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needs?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a:t> </a:t>
            </a:r>
            <a:r>
              <a:rPr lang="en-US" dirty="0" smtClean="0"/>
              <a:t>  </a:t>
            </a:r>
            <a:r>
              <a:rPr lang="en-US" b="1" dirty="0" smtClean="0">
                <a:solidFill>
                  <a:srgbClr val="FF0000"/>
                </a:solidFill>
              </a:rPr>
              <a:t>Shelter: </a:t>
            </a:r>
            <a:r>
              <a:rPr lang="en-US" dirty="0" smtClean="0"/>
              <a:t>A place to lay your head with out have to worry about being exposed to cold, heat, or violence.  </a:t>
            </a:r>
          </a:p>
          <a:p>
            <a:r>
              <a:rPr lang="en-US" dirty="0" smtClean="0"/>
              <a:t>Placing old useable tents in area where they can be safe and close together. (There are companies the will donate tents for this effort)</a:t>
            </a:r>
          </a:p>
          <a:p>
            <a:r>
              <a:rPr lang="en-US" dirty="0" smtClean="0"/>
              <a:t>Convince your church to open their doors as a warming shelter on those nights when its going to be below  freezing. </a:t>
            </a:r>
          </a:p>
          <a:p>
            <a:r>
              <a:rPr lang="en-US" dirty="0" smtClean="0"/>
              <a:t>Find resources for the homeless where shelter is provided and available.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need?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3412" y="1905000"/>
            <a:ext cx="7543800" cy="4267200"/>
          </a:xfrm>
        </p:spPr>
      </p:pic>
    </p:spTree>
    <p:extLst>
      <p:ext uri="{BB962C8B-B14F-4D97-AF65-F5344CB8AC3E}">
        <p14:creationId xmlns:p14="http://schemas.microsoft.com/office/powerpoint/2010/main" val="316211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needs?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b="1" dirty="0" smtClean="0">
                <a:solidFill>
                  <a:srgbClr val="FF0000"/>
                </a:solidFill>
              </a:rPr>
              <a:t>Clothing: </a:t>
            </a:r>
            <a:r>
              <a:rPr lang="en-US" dirty="0" smtClean="0"/>
              <a:t>People without know they are with out before someone tells them and as young people we know how people talk about us when we are not in the latest and the greatest fashion, so imagine how the person feels who can’t change clothes because they don’t any  anything else.</a:t>
            </a:r>
          </a:p>
          <a:p>
            <a:r>
              <a:rPr lang="en-US" dirty="0" smtClean="0"/>
              <a:t>Closet Cleaning day, having young people clean there closet out one donate good clothe that might not be in style of fit anymore.</a:t>
            </a:r>
          </a:p>
          <a:p>
            <a:r>
              <a:rPr lang="en-US" dirty="0" smtClean="0"/>
              <a:t>Coats for Kids in a great program that can provide much needed coats for youth.</a:t>
            </a:r>
          </a:p>
          <a:p>
            <a:r>
              <a:rPr lang="en-US" dirty="0" smtClean="0"/>
              <a:t>Sock, Hats, Gloves, Underwear drive is another great way to provide for those who don’t have without breaking </a:t>
            </a:r>
            <a:r>
              <a:rPr lang="en-US" smtClean="0"/>
              <a:t>the bank.  </a:t>
            </a:r>
            <a:endParaRPr lang="en-US" dirty="0"/>
          </a:p>
        </p:txBody>
      </p:sp>
    </p:spTree>
    <p:extLst>
      <p:ext uri="{BB962C8B-B14F-4D97-AF65-F5344CB8AC3E}">
        <p14:creationId xmlns:p14="http://schemas.microsoft.com/office/powerpoint/2010/main" val="344341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more needs?</a:t>
            </a:r>
            <a:endParaRPr lang="en-US" dirty="0"/>
          </a:p>
        </p:txBody>
      </p:sp>
      <p:sp>
        <p:nvSpPr>
          <p:cNvPr id="3" name="Content Placeholder 2"/>
          <p:cNvSpPr>
            <a:spLocks noGrp="1"/>
          </p:cNvSpPr>
          <p:nvPr>
            <p:ph idx="1"/>
          </p:nvPr>
        </p:nvSpPr>
        <p:spPr/>
        <p:txBody>
          <a:bodyPr numCol="2">
            <a:normAutofit/>
          </a:bodyPr>
          <a:lstStyle/>
          <a:p>
            <a:pPr marL="0" indent="0" algn="ctr">
              <a:buNone/>
            </a:pPr>
            <a:endParaRPr lang="en-US" sz="1050" dirty="0" smtClean="0"/>
          </a:p>
          <a:p>
            <a:pPr>
              <a:buFont typeface="Arial" panose="020B0604020202020204" pitchFamily="34" charset="0"/>
              <a:buChar char="•"/>
            </a:pPr>
            <a:r>
              <a:rPr lang="en-US" sz="2000" dirty="0" smtClean="0"/>
              <a:t>Teenage Pregnancy</a:t>
            </a:r>
          </a:p>
          <a:p>
            <a:pPr>
              <a:buFont typeface="Arial" panose="020B0604020202020204" pitchFamily="34" charset="0"/>
              <a:buChar char="•"/>
            </a:pPr>
            <a:r>
              <a:rPr lang="en-US" sz="2000" dirty="0"/>
              <a:t>Fatherless Children</a:t>
            </a:r>
          </a:p>
          <a:p>
            <a:pPr>
              <a:buFont typeface="Arial" panose="020B0604020202020204" pitchFamily="34" charset="0"/>
              <a:buChar char="•"/>
            </a:pPr>
            <a:r>
              <a:rPr lang="en-US" sz="2000" dirty="0" smtClean="0"/>
              <a:t>Father Mentor </a:t>
            </a:r>
          </a:p>
          <a:p>
            <a:pPr>
              <a:buFont typeface="Arial" panose="020B0604020202020204" pitchFamily="34" charset="0"/>
              <a:buChar char="•"/>
            </a:pPr>
            <a:r>
              <a:rPr lang="en-US" sz="2000" dirty="0" smtClean="0"/>
              <a:t>Mother mentor</a:t>
            </a:r>
          </a:p>
          <a:p>
            <a:pPr>
              <a:buFont typeface="Arial" panose="020B0604020202020204" pitchFamily="34" charset="0"/>
              <a:buChar char="•"/>
            </a:pPr>
            <a:r>
              <a:rPr lang="en-US" sz="2000" dirty="0" smtClean="0"/>
              <a:t>Books</a:t>
            </a:r>
          </a:p>
          <a:p>
            <a:pPr>
              <a:buFont typeface="Arial" panose="020B0604020202020204" pitchFamily="34" charset="0"/>
              <a:buChar char="•"/>
            </a:pPr>
            <a:r>
              <a:rPr lang="en-US" sz="2000" dirty="0" smtClean="0"/>
              <a:t>Jobs</a:t>
            </a:r>
          </a:p>
          <a:p>
            <a:pPr>
              <a:buFont typeface="Arial" panose="020B0604020202020204" pitchFamily="34" charset="0"/>
              <a:buChar char="•"/>
            </a:pPr>
            <a:r>
              <a:rPr lang="en-US" sz="2000" dirty="0" smtClean="0"/>
              <a:t>Stuffed Animal Drives</a:t>
            </a:r>
          </a:p>
          <a:p>
            <a:pPr>
              <a:buFont typeface="Arial" panose="020B0604020202020204" pitchFamily="34" charset="0"/>
              <a:buChar char="•"/>
            </a:pPr>
            <a:r>
              <a:rPr lang="en-US" sz="2000" dirty="0" smtClean="0"/>
              <a:t>Transportation</a:t>
            </a:r>
          </a:p>
          <a:p>
            <a:pPr>
              <a:buFont typeface="Arial" panose="020B0604020202020204" pitchFamily="34" charset="0"/>
              <a:buChar char="•"/>
            </a:pPr>
            <a:r>
              <a:rPr lang="en-US" sz="2000" dirty="0" smtClean="0"/>
              <a:t>Financial Resources</a:t>
            </a:r>
          </a:p>
          <a:p>
            <a:pPr>
              <a:buFont typeface="Arial" panose="020B0604020202020204" pitchFamily="34" charset="0"/>
              <a:buChar char="•"/>
            </a:pPr>
            <a:r>
              <a:rPr lang="en-US" sz="2000" dirty="0" smtClean="0"/>
              <a:t>Social Media </a:t>
            </a:r>
          </a:p>
          <a:p>
            <a:pPr>
              <a:buFont typeface="Arial" panose="020B0604020202020204" pitchFamily="34" charset="0"/>
              <a:buChar char="•"/>
            </a:pPr>
            <a:r>
              <a:rPr lang="en-US" sz="2000" dirty="0" smtClean="0"/>
              <a:t>Text  Message</a:t>
            </a:r>
          </a:p>
          <a:p>
            <a:pPr>
              <a:buFont typeface="Arial" panose="020B0604020202020204" pitchFamily="34" charset="0"/>
              <a:buChar char="•"/>
            </a:pPr>
            <a:r>
              <a:rPr lang="en-US" sz="2000" dirty="0" smtClean="0"/>
              <a:t>Surveys</a:t>
            </a:r>
            <a:endParaRPr lang="en-US" sz="2800" dirty="0"/>
          </a:p>
          <a:p>
            <a:pPr>
              <a:buFont typeface="Arial" panose="020B0604020202020204" pitchFamily="34" charset="0"/>
              <a:buChar char="•"/>
            </a:pPr>
            <a:r>
              <a:rPr lang="en-US" sz="2000" dirty="0" smtClean="0"/>
              <a:t>Social Services</a:t>
            </a:r>
          </a:p>
          <a:p>
            <a:pPr>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341044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Outreach be Fun?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If this is a question you are asking, then there is another issue that needs to be addressed. Everything that you do for GOD doesn’t have to benefit you directly for you to get enjoyment out of it. If you are focusing  on how to make it fun for the pathfinders then you might miss the mark on what the real goal is. </a:t>
            </a:r>
          </a:p>
          <a:p>
            <a:pPr marL="0" indent="0">
              <a:buNone/>
            </a:pPr>
            <a:r>
              <a:rPr lang="en-US" dirty="0" smtClean="0"/>
              <a:t>Outreach ministries are fun for those who have a passion for helping those in need.</a:t>
            </a:r>
          </a:p>
          <a:p>
            <a:pPr marL="0" indent="0">
              <a:buNone/>
            </a:pPr>
            <a:r>
              <a:rPr lang="en-US" dirty="0" smtClean="0"/>
              <a:t>Outreach ministries is humbling for those who take for granted what God has provided for them. </a:t>
            </a:r>
          </a:p>
          <a:p>
            <a:pPr marL="0" indent="0">
              <a:buNone/>
            </a:pPr>
            <a:r>
              <a:rPr lang="en-US" dirty="0" smtClean="0"/>
              <a:t>Outreach ministries can make you cry when you get to see the effects of sin on others lives. </a:t>
            </a:r>
          </a:p>
          <a:p>
            <a:pPr marL="0" indent="0">
              <a:buNone/>
            </a:pPr>
            <a:endParaRPr lang="en-US" dirty="0" smtClean="0"/>
          </a:p>
        </p:txBody>
      </p:sp>
    </p:spTree>
    <p:extLst>
      <p:ext uri="{BB962C8B-B14F-4D97-AF65-F5344CB8AC3E}">
        <p14:creationId xmlns:p14="http://schemas.microsoft.com/office/powerpoint/2010/main" val="27405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It’s Never Out of Your Reach	</a:t>
            </a:r>
            <a:endParaRPr lang="en-US" dirty="0"/>
          </a:p>
        </p:txBody>
      </p:sp>
      <p:sp>
        <p:nvSpPr>
          <p:cNvPr id="14" name="Content Placeholder 13"/>
          <p:cNvSpPr>
            <a:spLocks noGrp="1"/>
          </p:cNvSpPr>
          <p:nvPr>
            <p:ph idx="1"/>
          </p:nvPr>
        </p:nvSpPr>
        <p:spPr/>
        <p:txBody>
          <a:bodyPr/>
          <a:lstStyle/>
          <a:p>
            <a:r>
              <a:rPr lang="en-US" dirty="0" smtClean="0"/>
              <a:t>What is Out Reach?</a:t>
            </a:r>
          </a:p>
          <a:p>
            <a:r>
              <a:rPr lang="en-US" dirty="0" smtClean="0"/>
              <a:t>What does the Bible say about Out Reach?</a:t>
            </a:r>
          </a:p>
          <a:p>
            <a:r>
              <a:rPr lang="en-US" dirty="0" smtClean="0"/>
              <a:t>How to do EFFECTIVE Out Reach?</a:t>
            </a:r>
          </a:p>
          <a:p>
            <a:r>
              <a:rPr lang="en-US" dirty="0" smtClean="0"/>
              <a:t>Can Out Reach been fun?</a:t>
            </a:r>
          </a:p>
          <a:p>
            <a:r>
              <a:rPr lang="en-US" dirty="0" smtClean="0"/>
              <a:t>How to use Out Reach to grow my Pathfinder Group?</a:t>
            </a:r>
          </a:p>
          <a:p>
            <a:r>
              <a:rPr lang="en-US" dirty="0" smtClean="0"/>
              <a:t>Ten new ways to do Out Reach using your Pathfinder Group..</a:t>
            </a: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use Outreach to grow your youth Group?</a:t>
            </a:r>
            <a:endParaRPr lang="en-US" dirty="0"/>
          </a:p>
        </p:txBody>
      </p:sp>
      <p:sp>
        <p:nvSpPr>
          <p:cNvPr id="3" name="Content Placeholder 2"/>
          <p:cNvSpPr>
            <a:spLocks noGrp="1"/>
          </p:cNvSpPr>
          <p:nvPr>
            <p:ph idx="1"/>
          </p:nvPr>
        </p:nvSpPr>
        <p:spPr/>
        <p:txBody>
          <a:bodyPr>
            <a:normAutofit/>
          </a:bodyPr>
          <a:lstStyle/>
          <a:p>
            <a:pPr marL="0" indent="0">
              <a:buNone/>
            </a:pPr>
            <a:endParaRPr lang="en-US" sz="1800" dirty="0" smtClean="0"/>
          </a:p>
          <a:p>
            <a:pPr>
              <a:buFont typeface="Arial" panose="020B0604020202020204" pitchFamily="34" charset="0"/>
              <a:buChar char="•"/>
            </a:pPr>
            <a:r>
              <a:rPr lang="en-US" sz="1800" dirty="0" smtClean="0"/>
              <a:t>Let your youth be apart of the planning of Outreach programs.</a:t>
            </a:r>
          </a:p>
          <a:p>
            <a:pPr>
              <a:buFont typeface="Arial" panose="020B0604020202020204" pitchFamily="34" charset="0"/>
              <a:buChar char="•"/>
            </a:pPr>
            <a:r>
              <a:rPr lang="en-US" sz="1800" dirty="0" smtClean="0"/>
              <a:t>Plan to meet the needs of the people beyond the date of the outreach program date.</a:t>
            </a:r>
          </a:p>
          <a:p>
            <a:pPr>
              <a:buFont typeface="Arial" panose="020B0604020202020204" pitchFamily="34" charset="0"/>
              <a:buChar char="•"/>
            </a:pPr>
            <a:r>
              <a:rPr lang="en-US" sz="1800" dirty="0" smtClean="0"/>
              <a:t>Be open to new ways to do outreach.</a:t>
            </a:r>
          </a:p>
          <a:p>
            <a:pPr>
              <a:buFont typeface="Arial" panose="020B0604020202020204" pitchFamily="34" charset="0"/>
              <a:buChar char="•"/>
            </a:pPr>
            <a:r>
              <a:rPr lang="en-US" sz="1800" dirty="0" smtClean="0"/>
              <a:t>Be Faithful and not fearful when it comes to outreach</a:t>
            </a:r>
          </a:p>
          <a:p>
            <a:pPr>
              <a:buFont typeface="Arial" panose="020B0604020202020204" pitchFamily="34" charset="0"/>
              <a:buChar char="•"/>
            </a:pPr>
            <a:r>
              <a:rPr lang="en-US" sz="1800" dirty="0" smtClean="0"/>
              <a:t>Make outreach a year round event, not a summer activity </a:t>
            </a:r>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384586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0" y="116202"/>
            <a:ext cx="9143998" cy="13716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t>
            </a:r>
            <a:r>
              <a:rPr lang="en-US" dirty="0" smtClean="0"/>
              <a:t>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Five things New proven ways to do outreach</a:t>
            </a:r>
            <a:br>
              <a:rPr lang="en-US" dirty="0" smtClean="0"/>
            </a:br>
            <a:r>
              <a:rPr lang="en-US" dirty="0" smtClean="0"/>
              <a:t>THAT WORK!!!</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Movie Night: Using a home surround sound system, a projector and a bank wall. I was able to witness t0 anywhere between 55 and 75 children every Thursday night for the summer.  We gave away hot dogs, juice, and popcorn. 27 of these kids came out to a youth tent effort that same summer. </a:t>
            </a:r>
          </a:p>
          <a:p>
            <a:endParaRPr lang="en-US" dirty="0" smtClean="0"/>
          </a:p>
          <a:p>
            <a:endParaRPr lang="en-US" dirty="0" smtClean="0"/>
          </a:p>
          <a:p>
            <a:endParaRPr lang="en-US" dirty="0" smtClean="0"/>
          </a:p>
          <a:p>
            <a:r>
              <a:rPr lang="en-US" dirty="0"/>
              <a:t> </a:t>
            </a: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612" y="3733800"/>
            <a:ext cx="2514600" cy="18859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7612" y="3666103"/>
            <a:ext cx="2590794" cy="19430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6612" y="3580350"/>
            <a:ext cx="2028849" cy="2028849"/>
          </a:xfrm>
          <a:prstGeom prst="rect">
            <a:avLst/>
          </a:prstGeom>
        </p:spPr>
      </p:pic>
    </p:spTree>
    <p:extLst>
      <p:ext uri="{BB962C8B-B14F-4D97-AF65-F5344CB8AC3E}">
        <p14:creationId xmlns:p14="http://schemas.microsoft.com/office/powerpoint/2010/main" val="5134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Five things New proven ways to do outreach</a:t>
            </a:r>
            <a:br>
              <a:rPr lang="en-US" dirty="0"/>
            </a:br>
            <a:r>
              <a:rPr lang="en-US" dirty="0"/>
              <a:t>THAT WORK!!!</a:t>
            </a:r>
          </a:p>
        </p:txBody>
      </p:sp>
      <p:sp>
        <p:nvSpPr>
          <p:cNvPr id="3" name="Content Placeholder 2"/>
          <p:cNvSpPr>
            <a:spLocks noGrp="1"/>
          </p:cNvSpPr>
          <p:nvPr>
            <p:ph idx="1"/>
          </p:nvPr>
        </p:nvSpPr>
        <p:spPr/>
        <p:txBody>
          <a:bodyPr/>
          <a:lstStyle/>
          <a:p>
            <a:r>
              <a:rPr lang="en-US" dirty="0" smtClean="0"/>
              <a:t>Community Fun Day: This event was the biggest and most effective when it comes to the number of people reached.  We rented bounce houses, brought a DJ (playing good music), provided all the food, provide several team games (flag football, kickball, and volleyball), and hosted a basketball tournament. In all 300 plus people came to this event.  </a:t>
            </a:r>
            <a:endParaRPr lang="en-US" dirty="0"/>
          </a:p>
        </p:txBody>
      </p:sp>
    </p:spTree>
    <p:extLst>
      <p:ext uri="{BB962C8B-B14F-4D97-AF65-F5344CB8AC3E}">
        <p14:creationId xmlns:p14="http://schemas.microsoft.com/office/powerpoint/2010/main" val="40480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Five things New proven ways to do outreach</a:t>
            </a:r>
            <a:br>
              <a:rPr lang="en-US" dirty="0"/>
            </a:br>
            <a:r>
              <a:rPr lang="en-US" dirty="0"/>
              <a:t>THAT WORK!!!</a:t>
            </a:r>
          </a:p>
        </p:txBody>
      </p:sp>
      <p:sp>
        <p:nvSpPr>
          <p:cNvPr id="3" name="Content Placeholder 2"/>
          <p:cNvSpPr>
            <a:spLocks noGrp="1"/>
          </p:cNvSpPr>
          <p:nvPr>
            <p:ph idx="1"/>
          </p:nvPr>
        </p:nvSpPr>
        <p:spPr/>
        <p:txBody>
          <a:bodyPr/>
          <a:lstStyle/>
          <a:p>
            <a:pPr marL="0" indent="0">
              <a:buNone/>
            </a:pPr>
            <a:r>
              <a:rPr lang="en-US" smtClean="0"/>
              <a:t> Community </a:t>
            </a:r>
            <a:r>
              <a:rPr lang="en-US" dirty="0" smtClean="0"/>
              <a:t>feeding: I believe in thinking outside the box and this event is the one I caught some flack about, but the one I enjoyed the most.  On a nice warm Sabbath afternoon we went to a part of Detroit where a lot of house people live and with us we brought a bar b que pit, 125 hot dogs and 125 hamburgers, several boxes of chips, 300 bottles of water, and the presence of God.  On that day we fed 250 people, passed out 100 Steps to Christ and 100 GLOW tracks. </a:t>
            </a:r>
          </a:p>
          <a:p>
            <a:pPr marL="0" indent="0">
              <a:buNone/>
            </a:pPr>
            <a:r>
              <a:rPr lang="en-US" dirty="0"/>
              <a:t> </a:t>
            </a:r>
            <a:r>
              <a:rPr lang="en-US" dirty="0" smtClean="0"/>
              <a:t>The stories I could tell you about what the kids experience that day could/would change your life. </a:t>
            </a:r>
          </a:p>
        </p:txBody>
      </p:sp>
    </p:spTree>
    <p:extLst>
      <p:ext uri="{BB962C8B-B14F-4D97-AF65-F5344CB8AC3E}">
        <p14:creationId xmlns:p14="http://schemas.microsoft.com/office/powerpoint/2010/main" val="4572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It’s Never Out of Your Reach…</a:t>
            </a:r>
            <a:endParaRPr lang="en-US" dirty="0"/>
          </a:p>
        </p:txBody>
      </p:sp>
      <p:pic>
        <p:nvPicPr>
          <p:cNvPr id="12" name="hmnGdx6iRaQ"/>
          <p:cNvPicPr>
            <a:picLocks noGrp="1" noRot="1" noChangeAspect="1"/>
          </p:cNvPicPr>
          <p:nvPr>
            <p:ph idx="1"/>
            <a:videoFile r:link="rId1"/>
          </p:nvPr>
        </p:nvPicPr>
        <p:blipFill>
          <a:blip r:embed="rId3"/>
          <a:stretch>
            <a:fillRect/>
          </a:stretch>
        </p:blipFill>
        <p:spPr>
          <a:xfrm>
            <a:off x="2093913" y="1905000"/>
            <a:ext cx="8001000" cy="4500563"/>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Outreach?</a:t>
            </a:r>
            <a:endParaRPr lang="en-US" dirty="0"/>
          </a:p>
        </p:txBody>
      </p:sp>
      <p:sp>
        <p:nvSpPr>
          <p:cNvPr id="5" name="Content Placeholder 4"/>
          <p:cNvSpPr>
            <a:spLocks noGrp="1"/>
          </p:cNvSpPr>
          <p:nvPr>
            <p:ph sz="half" idx="1"/>
          </p:nvPr>
        </p:nvSpPr>
        <p:spPr/>
        <p:txBody>
          <a:bodyPr>
            <a:normAutofit lnSpcReduction="10000"/>
          </a:bodyPr>
          <a:lstStyle/>
          <a:p>
            <a:pPr marL="0" indent="0">
              <a:buNone/>
            </a:pPr>
            <a:r>
              <a:rPr lang="en-US" b="1" dirty="0" smtClean="0"/>
              <a:t>Outreach is an activity of providing services to populations who might not otherwise have access to those services.</a:t>
            </a:r>
          </a:p>
          <a:p>
            <a:pPr marL="0" indent="0">
              <a:buNone/>
            </a:pPr>
            <a:r>
              <a:rPr lang="en-US" b="1" dirty="0" smtClean="0"/>
              <a:t> A key component of OUTREACH is that the groups providing it are not stationary, but mobile, in other words they are meeting those in need of OUTREACH services at the location where those in need are. </a:t>
            </a:r>
            <a:endParaRPr lang="en-US" b="1"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6813" y="1905000"/>
            <a:ext cx="5054600" cy="3790950"/>
          </a:xfr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Outreach?</a:t>
            </a:r>
            <a:endParaRPr lang="en-US" dirty="0"/>
          </a:p>
        </p:txBody>
      </p:sp>
      <p:sp>
        <p:nvSpPr>
          <p:cNvPr id="6" name="Content Placeholder 5"/>
          <p:cNvSpPr>
            <a:spLocks noGrp="1"/>
          </p:cNvSpPr>
          <p:nvPr>
            <p:ph sz="half" idx="2"/>
          </p:nvPr>
        </p:nvSpPr>
        <p:spPr/>
        <p:txBody>
          <a:bodyPr>
            <a:normAutofit fontScale="92500" lnSpcReduction="10000"/>
          </a:bodyPr>
          <a:lstStyle/>
          <a:p>
            <a:pPr marL="0" indent="0">
              <a:buNone/>
            </a:pPr>
            <a:r>
              <a:rPr lang="en-US" dirty="0" smtClean="0"/>
              <a:t>Matthew 28: 16-20</a:t>
            </a:r>
          </a:p>
          <a:p>
            <a:pPr marL="0" indent="0">
              <a:buNone/>
            </a:pPr>
            <a:r>
              <a:rPr lang="en-US" dirty="0" smtClean="0"/>
              <a:t>Then the eleven disciples went to Galilee, to the mountain where Jesus had told them to go. When they saw him, they worshiped him; but some doubted. Then Jesus came to them and said, “All authority in heaven and on earth has been given to me, Therefore go and make disciples of all nations, baptizing them in the name of the Father and of the Son and of the Holy Spirit, and teaching them to obey everything I have commanded you.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2413" y="2795587"/>
            <a:ext cx="4419600" cy="2486025"/>
          </a:xfr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Bible say about outreach?</a:t>
            </a:r>
            <a:endParaRPr lang="en-US" dirty="0"/>
          </a:p>
        </p:txBody>
      </p:sp>
      <p:sp>
        <p:nvSpPr>
          <p:cNvPr id="3" name="Text Placeholder 2"/>
          <p:cNvSpPr>
            <a:spLocks noGrp="1"/>
          </p:cNvSpPr>
          <p:nvPr>
            <p:ph idx="1"/>
          </p:nvPr>
        </p:nvSpPr>
        <p:spPr/>
        <p:txBody>
          <a:bodyPr/>
          <a:lstStyle/>
          <a:p>
            <a:r>
              <a:rPr lang="en-US" sz="4800" b="1" dirty="0" smtClean="0"/>
              <a:t>Jeremiah 1:7 </a:t>
            </a:r>
            <a:r>
              <a:rPr lang="en-US" sz="4800" dirty="0" smtClean="0"/>
              <a:t>But the Lord said to me, “Do not say. ‘I am only a youth’; for to all whom I send you, you shall go, and whatever I command you, you shall speak.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does the Bible about outreach?</a:t>
            </a:r>
            <a:endParaRPr lang="en-US" dirty="0"/>
          </a:p>
        </p:txBody>
      </p:sp>
      <p:sp>
        <p:nvSpPr>
          <p:cNvPr id="9" name="Content Placeholder 8"/>
          <p:cNvSpPr>
            <a:spLocks noGrp="1"/>
          </p:cNvSpPr>
          <p:nvPr>
            <p:ph idx="1"/>
          </p:nvPr>
        </p:nvSpPr>
        <p:spPr/>
        <p:txBody>
          <a:bodyPr/>
          <a:lstStyle/>
          <a:p>
            <a:pPr marL="0" indent="0" algn="ctr">
              <a:buNone/>
            </a:pPr>
            <a:r>
              <a:rPr lang="en-US" sz="4000" b="1" dirty="0"/>
              <a:t>Romans 10:14 </a:t>
            </a:r>
            <a:r>
              <a:rPr lang="en-US" sz="4000" dirty="0"/>
              <a:t>How then will they call on him in whom they have not believe in him of whom they have never heard? And how are they without someone preaching</a:t>
            </a:r>
            <a:r>
              <a:rPr lang="en-US" dirty="0"/>
              <a:t>?</a:t>
            </a:r>
          </a:p>
          <a:p>
            <a:pPr algn="ctr"/>
            <a:endParaRPr lang="en-US"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the Bible say about outreach?</a:t>
            </a:r>
            <a:endParaRPr lang="en-US" dirty="0"/>
          </a:p>
        </p:txBody>
      </p:sp>
      <p:sp>
        <p:nvSpPr>
          <p:cNvPr id="4" name="Content Placeholder 3"/>
          <p:cNvSpPr>
            <a:spLocks noGrp="1"/>
          </p:cNvSpPr>
          <p:nvPr>
            <p:ph idx="1"/>
          </p:nvPr>
        </p:nvSpPr>
        <p:spPr/>
        <p:txBody>
          <a:bodyPr>
            <a:normAutofit/>
          </a:bodyPr>
          <a:lstStyle/>
          <a:p>
            <a:pPr marL="0" indent="0" algn="ctr">
              <a:buNone/>
            </a:pPr>
            <a:r>
              <a:rPr lang="en-US" sz="4000" b="1" dirty="0" smtClean="0"/>
              <a:t>1 </a:t>
            </a:r>
            <a:r>
              <a:rPr lang="en-US" sz="4000" b="1" dirty="0"/>
              <a:t>Peter 2:9 </a:t>
            </a:r>
            <a:r>
              <a:rPr lang="en-US" sz="4000" dirty="0"/>
              <a:t>But you are a chosen race, a royal priesthood, a holy nation, a people for his own procession, that you may proclaim the excellences of him who called you out of darkness into his marvelous light. </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do EFFECTIVE outreach?</a:t>
            </a:r>
            <a:endParaRPr lang="en-US" dirty="0"/>
          </a:p>
        </p:txBody>
      </p:sp>
      <p:sp>
        <p:nvSpPr>
          <p:cNvPr id="3" name="Content Placeholder 2"/>
          <p:cNvSpPr>
            <a:spLocks noGrp="1"/>
          </p:cNvSpPr>
          <p:nvPr>
            <p:ph idx="1"/>
          </p:nvPr>
        </p:nvSpPr>
        <p:spPr/>
        <p:txBody>
          <a:bodyPr>
            <a:normAutofit/>
          </a:bodyPr>
          <a:lstStyle/>
          <a:p>
            <a:pPr algn="ctr"/>
            <a:r>
              <a:rPr lang="en-US" sz="4000" dirty="0" smtClean="0"/>
              <a:t>Remembering that outreach is taking what is needed to those who needs it, in order to do effective outreach we must recognize the needs of the people in our area.</a:t>
            </a:r>
            <a:endParaRPr lang="en-US" sz="4000" dirty="0"/>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1261</Words>
  <Application>Microsoft Office PowerPoint</Application>
  <PresentationFormat>Custom</PresentationFormat>
  <Paragraphs>96</Paragraphs>
  <Slides>23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Consolas</vt:lpstr>
      <vt:lpstr>Corbel</vt:lpstr>
      <vt:lpstr>Chalkboard 16x9</vt:lpstr>
      <vt:lpstr>It’s Never Out of Your Reach… </vt:lpstr>
      <vt:lpstr>It’s Never Out of Your Reach </vt:lpstr>
      <vt:lpstr>    It’s Never Out of Your Reach…</vt:lpstr>
      <vt:lpstr>What is Outreach?</vt:lpstr>
      <vt:lpstr>What is Outreach?</vt:lpstr>
      <vt:lpstr>What does the Bible say about outreach?</vt:lpstr>
      <vt:lpstr>What does the Bible about outreach?</vt:lpstr>
      <vt:lpstr>What does the Bible say about outreach?</vt:lpstr>
      <vt:lpstr>How do you do EFFECTIVE outreach?</vt:lpstr>
      <vt:lpstr>What does Spirit of Prophecy say about Outreach?</vt:lpstr>
      <vt:lpstr>What does Spirit of Prophecy say about Outreach?</vt:lpstr>
      <vt:lpstr>What are the needs? </vt:lpstr>
      <vt:lpstr>What are the needs?</vt:lpstr>
      <vt:lpstr>What are the needs?</vt:lpstr>
      <vt:lpstr>What are the needs?</vt:lpstr>
      <vt:lpstr>What is the need?</vt:lpstr>
      <vt:lpstr>What are the needs?</vt:lpstr>
      <vt:lpstr>What are some more needs?</vt:lpstr>
      <vt:lpstr>Can Outreach be Fun?</vt:lpstr>
      <vt:lpstr>How to use Outreach to grow your youth Group?</vt:lpstr>
      <vt:lpstr>                   Five things New proven ways to do outreach THAT WORK!!! </vt:lpstr>
      <vt:lpstr>Five things New proven ways to do outreach THAT WORK!!!</vt:lpstr>
      <vt:lpstr>Five things New proven ways to do outreach THAT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2015-10-21T19:53:58Z</dcterms:created>
  <dcterms:modified xsi:type="dcterms:W3CDTF">2016-02-13T22:19:56Z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