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64" r:id="rId2"/>
    <p:sldId id="266" r:id="rId3"/>
    <p:sldId id="260" r:id="rId4"/>
    <p:sldId id="262" r:id="rId5"/>
    <p:sldId id="261" r:id="rId6"/>
    <p:sldId id="265" r:id="rId7"/>
    <p:sldId id="267" r:id="rId8"/>
    <p:sldId id="263" r:id="rId9"/>
    <p:sldId id="268"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94632" autoAdjust="0"/>
  </p:normalViewPr>
  <p:slideViewPr>
    <p:cSldViewPr>
      <p:cViewPr varScale="1">
        <p:scale>
          <a:sx n="88" d="100"/>
          <a:sy n="88" d="100"/>
        </p:scale>
        <p:origin x="-146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430BCA-6F2F-4CAE-9A13-EA8255063CE0}" type="datetimeFigureOut">
              <a:rPr lang="en-US" smtClean="0"/>
              <a:t>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D12272-9100-41ED-8735-5C30D6E7778D}" type="slidenum">
              <a:rPr lang="en-US" smtClean="0"/>
              <a:t>‹#›</a:t>
            </a:fld>
            <a:endParaRPr lang="en-US" dirty="0"/>
          </a:p>
        </p:txBody>
      </p:sp>
    </p:spTree>
    <p:extLst>
      <p:ext uri="{BB962C8B-B14F-4D97-AF65-F5344CB8AC3E}">
        <p14:creationId xmlns:p14="http://schemas.microsoft.com/office/powerpoint/2010/main" val="1911799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430BCA-6F2F-4CAE-9A13-EA8255063CE0}" type="datetimeFigureOut">
              <a:rPr lang="en-US" smtClean="0"/>
              <a:t>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D12272-9100-41ED-8735-5C30D6E7778D}" type="slidenum">
              <a:rPr lang="en-US" smtClean="0"/>
              <a:t>‹#›</a:t>
            </a:fld>
            <a:endParaRPr lang="en-US" dirty="0"/>
          </a:p>
        </p:txBody>
      </p:sp>
    </p:spTree>
    <p:extLst>
      <p:ext uri="{BB962C8B-B14F-4D97-AF65-F5344CB8AC3E}">
        <p14:creationId xmlns:p14="http://schemas.microsoft.com/office/powerpoint/2010/main" val="2887815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430BCA-6F2F-4CAE-9A13-EA8255063CE0}" type="datetimeFigureOut">
              <a:rPr lang="en-US" smtClean="0"/>
              <a:t>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D12272-9100-41ED-8735-5C30D6E7778D}" type="slidenum">
              <a:rPr lang="en-US" smtClean="0"/>
              <a:t>‹#›</a:t>
            </a:fld>
            <a:endParaRPr lang="en-US" dirty="0"/>
          </a:p>
        </p:txBody>
      </p:sp>
    </p:spTree>
    <p:extLst>
      <p:ext uri="{BB962C8B-B14F-4D97-AF65-F5344CB8AC3E}">
        <p14:creationId xmlns:p14="http://schemas.microsoft.com/office/powerpoint/2010/main" val="3518818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430BCA-6F2F-4CAE-9A13-EA8255063CE0}" type="datetimeFigureOut">
              <a:rPr lang="en-US" smtClean="0"/>
              <a:t>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D12272-9100-41ED-8735-5C30D6E7778D}" type="slidenum">
              <a:rPr lang="en-US" smtClean="0"/>
              <a:t>‹#›</a:t>
            </a:fld>
            <a:endParaRPr lang="en-US" dirty="0"/>
          </a:p>
        </p:txBody>
      </p:sp>
    </p:spTree>
    <p:extLst>
      <p:ext uri="{BB962C8B-B14F-4D97-AF65-F5344CB8AC3E}">
        <p14:creationId xmlns:p14="http://schemas.microsoft.com/office/powerpoint/2010/main" val="1194977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430BCA-6F2F-4CAE-9A13-EA8255063CE0}" type="datetimeFigureOut">
              <a:rPr lang="en-US" smtClean="0"/>
              <a:t>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D12272-9100-41ED-8735-5C30D6E7778D}" type="slidenum">
              <a:rPr lang="en-US" smtClean="0"/>
              <a:t>‹#›</a:t>
            </a:fld>
            <a:endParaRPr lang="en-US" dirty="0"/>
          </a:p>
        </p:txBody>
      </p:sp>
    </p:spTree>
    <p:extLst>
      <p:ext uri="{BB962C8B-B14F-4D97-AF65-F5344CB8AC3E}">
        <p14:creationId xmlns:p14="http://schemas.microsoft.com/office/powerpoint/2010/main" val="42308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430BCA-6F2F-4CAE-9A13-EA8255063CE0}" type="datetimeFigureOut">
              <a:rPr lang="en-US" smtClean="0"/>
              <a:t>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D12272-9100-41ED-8735-5C30D6E7778D}" type="slidenum">
              <a:rPr lang="en-US" smtClean="0"/>
              <a:t>‹#›</a:t>
            </a:fld>
            <a:endParaRPr lang="en-US" dirty="0"/>
          </a:p>
        </p:txBody>
      </p:sp>
    </p:spTree>
    <p:extLst>
      <p:ext uri="{BB962C8B-B14F-4D97-AF65-F5344CB8AC3E}">
        <p14:creationId xmlns:p14="http://schemas.microsoft.com/office/powerpoint/2010/main" val="3750352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430BCA-6F2F-4CAE-9A13-EA8255063CE0}" type="datetimeFigureOut">
              <a:rPr lang="en-US" smtClean="0"/>
              <a:t>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9D12272-9100-41ED-8735-5C30D6E7778D}" type="slidenum">
              <a:rPr lang="en-US" smtClean="0"/>
              <a:t>‹#›</a:t>
            </a:fld>
            <a:endParaRPr lang="en-US" dirty="0"/>
          </a:p>
        </p:txBody>
      </p:sp>
    </p:spTree>
    <p:extLst>
      <p:ext uri="{BB962C8B-B14F-4D97-AF65-F5344CB8AC3E}">
        <p14:creationId xmlns:p14="http://schemas.microsoft.com/office/powerpoint/2010/main" val="2995871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430BCA-6F2F-4CAE-9A13-EA8255063CE0}" type="datetimeFigureOut">
              <a:rPr lang="en-US" smtClean="0"/>
              <a:t>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9D12272-9100-41ED-8735-5C30D6E7778D}" type="slidenum">
              <a:rPr lang="en-US" smtClean="0"/>
              <a:t>‹#›</a:t>
            </a:fld>
            <a:endParaRPr lang="en-US" dirty="0"/>
          </a:p>
        </p:txBody>
      </p:sp>
    </p:spTree>
    <p:extLst>
      <p:ext uri="{BB962C8B-B14F-4D97-AF65-F5344CB8AC3E}">
        <p14:creationId xmlns:p14="http://schemas.microsoft.com/office/powerpoint/2010/main" val="1896624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430BCA-6F2F-4CAE-9A13-EA8255063CE0}" type="datetimeFigureOut">
              <a:rPr lang="en-US" smtClean="0"/>
              <a:t>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9D12272-9100-41ED-8735-5C30D6E7778D}" type="slidenum">
              <a:rPr lang="en-US" smtClean="0"/>
              <a:t>‹#›</a:t>
            </a:fld>
            <a:endParaRPr lang="en-US" dirty="0"/>
          </a:p>
        </p:txBody>
      </p:sp>
    </p:spTree>
    <p:extLst>
      <p:ext uri="{BB962C8B-B14F-4D97-AF65-F5344CB8AC3E}">
        <p14:creationId xmlns:p14="http://schemas.microsoft.com/office/powerpoint/2010/main" val="1359362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430BCA-6F2F-4CAE-9A13-EA8255063CE0}" type="datetimeFigureOut">
              <a:rPr lang="en-US" smtClean="0"/>
              <a:t>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D12272-9100-41ED-8735-5C30D6E7778D}" type="slidenum">
              <a:rPr lang="en-US" smtClean="0"/>
              <a:t>‹#›</a:t>
            </a:fld>
            <a:endParaRPr lang="en-US" dirty="0"/>
          </a:p>
        </p:txBody>
      </p:sp>
    </p:spTree>
    <p:extLst>
      <p:ext uri="{BB962C8B-B14F-4D97-AF65-F5344CB8AC3E}">
        <p14:creationId xmlns:p14="http://schemas.microsoft.com/office/powerpoint/2010/main" val="4224376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430BCA-6F2F-4CAE-9A13-EA8255063CE0}" type="datetimeFigureOut">
              <a:rPr lang="en-US" smtClean="0"/>
              <a:t>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D12272-9100-41ED-8735-5C30D6E7778D}" type="slidenum">
              <a:rPr lang="en-US" smtClean="0"/>
              <a:t>‹#›</a:t>
            </a:fld>
            <a:endParaRPr lang="en-US" dirty="0"/>
          </a:p>
        </p:txBody>
      </p:sp>
    </p:spTree>
    <p:extLst>
      <p:ext uri="{BB962C8B-B14F-4D97-AF65-F5344CB8AC3E}">
        <p14:creationId xmlns:p14="http://schemas.microsoft.com/office/powerpoint/2010/main" val="1658556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430BCA-6F2F-4CAE-9A13-EA8255063CE0}" type="datetimeFigureOut">
              <a:rPr lang="en-US" smtClean="0"/>
              <a:t>2/9/2016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D12272-9100-41ED-8735-5C30D6E7778D}" type="slidenum">
              <a:rPr lang="en-US" smtClean="0"/>
              <a:t>‹#›</a:t>
            </a:fld>
            <a:endParaRPr lang="en-US" dirty="0"/>
          </a:p>
        </p:txBody>
      </p:sp>
    </p:spTree>
    <p:extLst>
      <p:ext uri="{BB962C8B-B14F-4D97-AF65-F5344CB8AC3E}">
        <p14:creationId xmlns:p14="http://schemas.microsoft.com/office/powerpoint/2010/main" val="29251233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prstClr val="black"/>
                </a:solidFill>
                <a:latin typeface="Kristen ITC" panose="03050502040202030202" pitchFamily="66" charset="0"/>
                <a:ea typeface="Tahoma" panose="020B0604030504040204" pitchFamily="34" charset="0"/>
                <a:cs typeface="Tahoma" panose="020B0604030504040204" pitchFamily="34" charset="0"/>
              </a:rPr>
              <a:t>Flag Camp</a:t>
            </a:r>
            <a:r>
              <a:rPr lang="en-US" sz="7200" dirty="0">
                <a:solidFill>
                  <a:prstClr val="black"/>
                </a:solidFill>
                <a:latin typeface="Kristen ITC" panose="03050502040202030202" pitchFamily="66" charset="0"/>
                <a:ea typeface="Tahoma" panose="020B0604030504040204" pitchFamily="34" charset="0"/>
                <a:cs typeface="Tahoma" panose="020B0604030504040204" pitchFamily="34" charset="0"/>
              </a:rPr>
              <a:t/>
            </a:r>
            <a:br>
              <a:rPr lang="en-US" sz="7200" dirty="0">
                <a:solidFill>
                  <a:prstClr val="black"/>
                </a:solidFill>
                <a:latin typeface="Kristen ITC" panose="03050502040202030202" pitchFamily="66" charset="0"/>
                <a:ea typeface="Tahoma" panose="020B0604030504040204" pitchFamily="34" charset="0"/>
                <a:cs typeface="Tahoma" panose="020B0604030504040204" pitchFamily="34" charset="0"/>
              </a:rPr>
            </a:br>
            <a:r>
              <a:rPr lang="en-US" sz="3100" baseline="92000" dirty="0">
                <a:solidFill>
                  <a:prstClr val="black"/>
                </a:solidFill>
                <a:latin typeface="Tahoma" panose="020B0604030504040204" pitchFamily="34" charset="0"/>
                <a:ea typeface="Tahoma" panose="020B0604030504040204" pitchFamily="34" charset="0"/>
                <a:cs typeface="Tahoma" panose="020B0604030504040204" pitchFamily="34" charset="0"/>
              </a:rPr>
              <a:t/>
            </a:r>
            <a:br>
              <a:rPr lang="en-US" sz="3100" baseline="92000" dirty="0">
                <a:solidFill>
                  <a:prstClr val="black"/>
                </a:solidFill>
                <a:latin typeface="Tahoma" panose="020B0604030504040204" pitchFamily="34" charset="0"/>
                <a:ea typeface="Tahoma" panose="020B0604030504040204" pitchFamily="34" charset="0"/>
                <a:cs typeface="Tahoma" panose="020B0604030504040204" pitchFamily="34" charset="0"/>
              </a:rPr>
            </a:br>
            <a:r>
              <a:rPr lang="en-US" sz="3100" baseline="92000" dirty="0">
                <a:solidFill>
                  <a:prstClr val="black"/>
                </a:solidFill>
                <a:latin typeface="Tahoma" panose="020B0604030504040204" pitchFamily="34" charset="0"/>
                <a:ea typeface="Tahoma" panose="020B0604030504040204" pitchFamily="34" charset="0"/>
                <a:cs typeface="Tahoma" panose="020B0604030504040204" pitchFamily="34" charset="0"/>
              </a:rPr>
              <a:t>Fun Learning About God</a:t>
            </a:r>
            <a:endParaRPr lang="en-US" sz="3100" baseline="920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371600"/>
            <a:ext cx="7315199" cy="5009530"/>
          </a:xfrm>
        </p:spPr>
      </p:pic>
    </p:spTree>
    <p:extLst>
      <p:ext uri="{BB962C8B-B14F-4D97-AF65-F5344CB8AC3E}">
        <p14:creationId xmlns:p14="http://schemas.microsoft.com/office/powerpoint/2010/main" val="3913330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latin typeface="Kristen ITC" panose="03050502040202030202" pitchFamily="66" charset="0"/>
                <a:ea typeface="Tahoma" panose="020B0604030504040204" pitchFamily="34" charset="0"/>
                <a:cs typeface="Tahoma" panose="020B0604030504040204" pitchFamily="34" charset="0"/>
              </a:rPr>
              <a:t>Flag Camp</a:t>
            </a:r>
            <a:r>
              <a:rPr lang="en-US" dirty="0" smtClean="0">
                <a:latin typeface="Kristen ITC" panose="03050502040202030202" pitchFamily="66" charset="0"/>
                <a:ea typeface="Tahoma" panose="020B0604030504040204" pitchFamily="34" charset="0"/>
                <a:cs typeface="Tahoma" panose="020B0604030504040204" pitchFamily="34" charset="0"/>
              </a:rPr>
              <a:t/>
            </a:r>
            <a:br>
              <a:rPr lang="en-US" dirty="0" smtClean="0">
                <a:latin typeface="Kristen ITC" panose="03050502040202030202" pitchFamily="66" charset="0"/>
                <a:ea typeface="Tahoma" panose="020B0604030504040204" pitchFamily="34" charset="0"/>
                <a:cs typeface="Tahoma" panose="020B0604030504040204" pitchFamily="34" charset="0"/>
              </a:rPr>
            </a:br>
            <a:r>
              <a:rPr lang="en-US" sz="3100" baseline="96000" dirty="0" smtClean="0">
                <a:latin typeface="Tahoma" panose="020B0604030504040204" pitchFamily="34" charset="0"/>
                <a:ea typeface="Tahoma" panose="020B0604030504040204" pitchFamily="34" charset="0"/>
                <a:cs typeface="Tahoma" panose="020B0604030504040204" pitchFamily="34" charset="0"/>
              </a:rPr>
              <a:t/>
            </a:r>
            <a:br>
              <a:rPr lang="en-US" sz="3100" baseline="96000" dirty="0" smtClean="0">
                <a:latin typeface="Tahoma" panose="020B0604030504040204" pitchFamily="34" charset="0"/>
                <a:ea typeface="Tahoma" panose="020B0604030504040204" pitchFamily="34" charset="0"/>
                <a:cs typeface="Tahoma" panose="020B0604030504040204" pitchFamily="34" charset="0"/>
              </a:rPr>
            </a:br>
            <a:r>
              <a:rPr lang="en-US" sz="3100" baseline="96000" dirty="0" smtClean="0">
                <a:latin typeface="Tahoma" panose="020B0604030504040204" pitchFamily="34" charset="0"/>
                <a:ea typeface="Tahoma" panose="020B0604030504040204" pitchFamily="34" charset="0"/>
                <a:cs typeface="Tahoma" panose="020B0604030504040204" pitchFamily="34" charset="0"/>
              </a:rPr>
              <a:t>Fun Learning About God</a:t>
            </a:r>
            <a:endParaRPr lang="en-US" sz="3100" baseline="96000" dirty="0"/>
          </a:p>
        </p:txBody>
      </p:sp>
      <p:sp>
        <p:nvSpPr>
          <p:cNvPr id="3" name="Content Placeholder 2"/>
          <p:cNvSpPr>
            <a:spLocks noGrp="1"/>
          </p:cNvSpPr>
          <p:nvPr>
            <p:ph idx="1"/>
          </p:nvPr>
        </p:nvSpPr>
        <p:spPr>
          <a:xfrm>
            <a:off x="457200" y="1447800"/>
            <a:ext cx="8229600" cy="5105400"/>
          </a:xfrm>
        </p:spPr>
        <p:txBody>
          <a:bodyPr>
            <a:normAutofit fontScale="77500" lnSpcReduction="20000"/>
          </a:bodyPr>
          <a:lstStyle/>
          <a:p>
            <a:pPr>
              <a:spcBef>
                <a:spcPts val="600"/>
              </a:spcBef>
            </a:pPr>
            <a:r>
              <a:rPr lang="en-US" dirty="0" smtClean="0">
                <a:latin typeface="Kristen ITC" panose="03050502040202030202" pitchFamily="66" charset="0"/>
              </a:rPr>
              <a:t>What is Flag Camp?</a:t>
            </a:r>
          </a:p>
          <a:p>
            <a:pPr marL="0" indent="0">
              <a:spcBef>
                <a:spcPts val="900"/>
              </a:spcBef>
              <a:buNone/>
            </a:pPr>
            <a:r>
              <a:rPr lang="en-US" sz="2800" dirty="0" smtClean="0">
                <a:latin typeface="Kristen ITC" panose="03050502040202030202" pitchFamily="66" charset="0"/>
              </a:rPr>
              <a:t>	1) Unique Day Camp for kids (age 5-13)</a:t>
            </a:r>
          </a:p>
          <a:p>
            <a:pPr marL="0" indent="0">
              <a:spcBef>
                <a:spcPts val="900"/>
              </a:spcBef>
              <a:buNone/>
            </a:pPr>
            <a:r>
              <a:rPr lang="en-US" sz="2800" dirty="0">
                <a:latin typeface="Kristen ITC" panose="03050502040202030202" pitchFamily="66" charset="0"/>
              </a:rPr>
              <a:t>	</a:t>
            </a:r>
            <a:r>
              <a:rPr lang="en-US" sz="2200" dirty="0" smtClean="0">
                <a:latin typeface="Kristen ITC" panose="03050502040202030202" pitchFamily="66" charset="0"/>
              </a:rPr>
              <a:t>- Morning Line Call &amp; Camp Council</a:t>
            </a:r>
          </a:p>
          <a:p>
            <a:pPr marL="0" indent="0">
              <a:buNone/>
            </a:pPr>
            <a:r>
              <a:rPr lang="en-US" sz="2200" dirty="0">
                <a:latin typeface="Kristen ITC" panose="03050502040202030202" pitchFamily="66" charset="0"/>
              </a:rPr>
              <a:t>	</a:t>
            </a:r>
            <a:r>
              <a:rPr lang="en-US" sz="2200" dirty="0" smtClean="0">
                <a:latin typeface="Kristen ITC" panose="03050502040202030202" pitchFamily="66" charset="0"/>
              </a:rPr>
              <a:t>- Class Rotations (Bible, Nature, Crafts, Music)</a:t>
            </a:r>
          </a:p>
          <a:p>
            <a:pPr marL="0" indent="0">
              <a:buNone/>
            </a:pPr>
            <a:r>
              <a:rPr lang="en-US" sz="2200" dirty="0">
                <a:latin typeface="Kristen ITC" panose="03050502040202030202" pitchFamily="66" charset="0"/>
              </a:rPr>
              <a:t>	</a:t>
            </a:r>
            <a:r>
              <a:rPr lang="en-US" sz="2200" dirty="0" smtClean="0">
                <a:latin typeface="Kristen ITC" panose="03050502040202030202" pitchFamily="66" charset="0"/>
              </a:rPr>
              <a:t>- Afternoon Activities, Swimming &amp; Field Trips</a:t>
            </a:r>
          </a:p>
          <a:p>
            <a:pPr marL="0" indent="0">
              <a:buNone/>
            </a:pPr>
            <a:r>
              <a:rPr lang="en-US" sz="1100" dirty="0" smtClean="0">
                <a:latin typeface="Kristen ITC" panose="03050502040202030202" pitchFamily="66" charset="0"/>
              </a:rPr>
              <a:t>  </a:t>
            </a:r>
            <a:endParaRPr lang="en-US" sz="700" dirty="0" smtClean="0">
              <a:latin typeface="Kristen ITC" panose="03050502040202030202" pitchFamily="66" charset="0"/>
            </a:endParaRPr>
          </a:p>
          <a:p>
            <a:pPr marL="0" indent="0">
              <a:lnSpc>
                <a:spcPct val="120000"/>
              </a:lnSpc>
              <a:spcBef>
                <a:spcPts val="900"/>
              </a:spcBef>
              <a:buNone/>
            </a:pPr>
            <a:r>
              <a:rPr lang="en-US" sz="2400" dirty="0">
                <a:latin typeface="Kristen ITC" panose="03050502040202030202" pitchFamily="66" charset="0"/>
              </a:rPr>
              <a:t>	</a:t>
            </a:r>
            <a:r>
              <a:rPr lang="en-US" sz="2800" dirty="0" smtClean="0">
                <a:latin typeface="Kristen ITC" panose="03050502040202030202" pitchFamily="66" charset="0"/>
              </a:rPr>
              <a:t>2) Staff Size (5-25)</a:t>
            </a:r>
          </a:p>
          <a:p>
            <a:pPr marL="0" indent="0">
              <a:lnSpc>
                <a:spcPct val="120000"/>
              </a:lnSpc>
              <a:spcBef>
                <a:spcPts val="900"/>
              </a:spcBef>
              <a:buNone/>
            </a:pPr>
            <a:r>
              <a:rPr lang="en-US" sz="2200" dirty="0">
                <a:latin typeface="Kristen ITC" panose="03050502040202030202" pitchFamily="66" charset="0"/>
              </a:rPr>
              <a:t>	</a:t>
            </a:r>
            <a:r>
              <a:rPr lang="en-US" sz="2200" dirty="0" smtClean="0">
                <a:latin typeface="Kristen ITC" panose="03050502040202030202" pitchFamily="66" charset="0"/>
              </a:rPr>
              <a:t>- Young People Ideally</a:t>
            </a:r>
          </a:p>
          <a:p>
            <a:pPr marL="0" indent="0">
              <a:spcBef>
                <a:spcPts val="0"/>
              </a:spcBef>
              <a:buNone/>
            </a:pPr>
            <a:r>
              <a:rPr lang="en-US" sz="2800" dirty="0">
                <a:latin typeface="Kristen ITC" panose="03050502040202030202" pitchFamily="66" charset="0"/>
              </a:rPr>
              <a:t>	</a:t>
            </a:r>
            <a:r>
              <a:rPr lang="en-US" sz="2200" dirty="0" smtClean="0">
                <a:latin typeface="Kristen ITC" panose="03050502040202030202" pitchFamily="66" charset="0"/>
              </a:rPr>
              <a:t>- Volunteers or Paid</a:t>
            </a:r>
          </a:p>
          <a:p>
            <a:pPr marL="0" indent="0">
              <a:spcBef>
                <a:spcPts val="0"/>
              </a:spcBef>
              <a:buNone/>
            </a:pPr>
            <a:r>
              <a:rPr lang="en-US" sz="2800" dirty="0">
                <a:latin typeface="Kristen ITC" panose="03050502040202030202" pitchFamily="66" charset="0"/>
              </a:rPr>
              <a:t>	</a:t>
            </a:r>
            <a:r>
              <a:rPr lang="en-US" sz="2200" dirty="0" smtClean="0">
                <a:latin typeface="Kristen ITC" panose="03050502040202030202" pitchFamily="66" charset="0"/>
              </a:rPr>
              <a:t>- Counselors, Teachers, Musicians, Actors, </a:t>
            </a:r>
            <a:r>
              <a:rPr lang="en-US" sz="2200" dirty="0" smtClean="0">
                <a:latin typeface="Kristen ITC" panose="03050502040202030202" pitchFamily="66" charset="0"/>
              </a:rPr>
              <a:t>etc</a:t>
            </a:r>
            <a:r>
              <a:rPr lang="en-US" sz="2200" dirty="0" smtClean="0">
                <a:latin typeface="Kristen ITC" panose="03050502040202030202" pitchFamily="66" charset="0"/>
              </a:rPr>
              <a:t> </a:t>
            </a:r>
          </a:p>
          <a:p>
            <a:pPr marL="0" indent="0">
              <a:spcBef>
                <a:spcPts val="600"/>
              </a:spcBef>
              <a:buNone/>
            </a:pPr>
            <a:r>
              <a:rPr lang="en-US" sz="1100" dirty="0" smtClean="0">
                <a:latin typeface="Kristen ITC" panose="03050502040202030202" pitchFamily="66" charset="0"/>
              </a:rPr>
              <a:t> </a:t>
            </a:r>
            <a:r>
              <a:rPr lang="en-US" sz="700" dirty="0" smtClean="0">
                <a:latin typeface="Kristen ITC" panose="03050502040202030202" pitchFamily="66" charset="0"/>
              </a:rPr>
              <a:t>   </a:t>
            </a:r>
          </a:p>
          <a:p>
            <a:pPr marL="0" indent="0">
              <a:spcBef>
                <a:spcPts val="900"/>
              </a:spcBef>
              <a:buNone/>
            </a:pPr>
            <a:r>
              <a:rPr lang="en-US" sz="2400" dirty="0">
                <a:latin typeface="Kristen ITC" panose="03050502040202030202" pitchFamily="66" charset="0"/>
              </a:rPr>
              <a:t>	</a:t>
            </a:r>
            <a:r>
              <a:rPr lang="en-US" sz="2800" dirty="0" smtClean="0">
                <a:latin typeface="Kristen ITC" panose="03050502040202030202" pitchFamily="66" charset="0"/>
              </a:rPr>
              <a:t>3) Flexible Setting</a:t>
            </a:r>
          </a:p>
          <a:p>
            <a:pPr marL="0" indent="0">
              <a:spcBef>
                <a:spcPts val="900"/>
              </a:spcBef>
              <a:buNone/>
            </a:pPr>
            <a:r>
              <a:rPr lang="en-US" sz="2800" dirty="0">
                <a:latin typeface="Kristen ITC" panose="03050502040202030202" pitchFamily="66" charset="0"/>
              </a:rPr>
              <a:t>	</a:t>
            </a:r>
            <a:r>
              <a:rPr lang="en-US" sz="2200" dirty="0" smtClean="0">
                <a:latin typeface="Kristen ITC" panose="03050502040202030202" pitchFamily="66" charset="0"/>
              </a:rPr>
              <a:t>- Church, School, Park or Mission Trip</a:t>
            </a:r>
          </a:p>
          <a:p>
            <a:pPr marL="0" indent="0">
              <a:spcBef>
                <a:spcPts val="600"/>
              </a:spcBef>
              <a:buNone/>
            </a:pPr>
            <a:r>
              <a:rPr lang="en-US" sz="800" dirty="0">
                <a:latin typeface="Kristen ITC" panose="03050502040202030202" pitchFamily="66" charset="0"/>
              </a:rPr>
              <a:t> </a:t>
            </a:r>
            <a:r>
              <a:rPr lang="en-US" sz="800" dirty="0" smtClean="0">
                <a:latin typeface="Kristen ITC" panose="03050502040202030202" pitchFamily="66" charset="0"/>
              </a:rPr>
              <a:t> </a:t>
            </a:r>
            <a:endParaRPr lang="en-US" sz="700" dirty="0" smtClean="0">
              <a:latin typeface="Kristen ITC" panose="03050502040202030202" pitchFamily="66" charset="0"/>
            </a:endParaRPr>
          </a:p>
          <a:p>
            <a:pPr marL="0" indent="0">
              <a:spcBef>
                <a:spcPts val="900"/>
              </a:spcBef>
              <a:buNone/>
            </a:pPr>
            <a:r>
              <a:rPr lang="en-US" sz="2200" dirty="0">
                <a:latin typeface="Kristen ITC" panose="03050502040202030202" pitchFamily="66" charset="0"/>
              </a:rPr>
              <a:t>	</a:t>
            </a:r>
            <a:r>
              <a:rPr lang="en-US" sz="2800" dirty="0" smtClean="0">
                <a:latin typeface="Kristen ITC" panose="03050502040202030202" pitchFamily="66" charset="0"/>
              </a:rPr>
              <a:t>4) Inexpensive</a:t>
            </a:r>
          </a:p>
          <a:p>
            <a:pPr marL="0" indent="0">
              <a:spcBef>
                <a:spcPts val="900"/>
              </a:spcBef>
              <a:buNone/>
            </a:pPr>
            <a:r>
              <a:rPr lang="en-US" sz="2800" dirty="0">
                <a:latin typeface="Kristen ITC" panose="03050502040202030202" pitchFamily="66" charset="0"/>
              </a:rPr>
              <a:t>	</a:t>
            </a:r>
            <a:r>
              <a:rPr lang="en-US" sz="2200" dirty="0" smtClean="0">
                <a:latin typeface="Kristen ITC" panose="03050502040202030202" pitchFamily="66" charset="0"/>
              </a:rPr>
              <a:t>- $10-$25 per day</a:t>
            </a:r>
            <a:endParaRPr lang="en-US" sz="2200" dirty="0">
              <a:latin typeface="Kristen ITC" panose="03050502040202030202" pitchFamily="66" charset="0"/>
            </a:endParaRPr>
          </a:p>
        </p:txBody>
      </p:sp>
    </p:spTree>
    <p:extLst>
      <p:ext uri="{BB962C8B-B14F-4D97-AF65-F5344CB8AC3E}">
        <p14:creationId xmlns:p14="http://schemas.microsoft.com/office/powerpoint/2010/main" val="3199229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latin typeface="Kristen ITC" panose="03050502040202030202" pitchFamily="66" charset="0"/>
                <a:ea typeface="Tahoma" panose="020B0604030504040204" pitchFamily="34" charset="0"/>
                <a:cs typeface="Tahoma" panose="020B0604030504040204" pitchFamily="34" charset="0"/>
              </a:rPr>
              <a:t>Flag Camp</a:t>
            </a:r>
            <a:r>
              <a:rPr lang="en-US" dirty="0" smtClean="0">
                <a:latin typeface="Kristen ITC" panose="03050502040202030202" pitchFamily="66" charset="0"/>
                <a:ea typeface="Tahoma" panose="020B0604030504040204" pitchFamily="34" charset="0"/>
                <a:cs typeface="Tahoma" panose="020B0604030504040204" pitchFamily="34" charset="0"/>
              </a:rPr>
              <a:t/>
            </a:r>
            <a:br>
              <a:rPr lang="en-US" dirty="0" smtClean="0">
                <a:latin typeface="Kristen ITC" panose="03050502040202030202" pitchFamily="66" charset="0"/>
                <a:ea typeface="Tahoma" panose="020B0604030504040204" pitchFamily="34" charset="0"/>
                <a:cs typeface="Tahoma" panose="020B0604030504040204" pitchFamily="34" charset="0"/>
              </a:rPr>
            </a:br>
            <a:r>
              <a:rPr lang="en-US" sz="3100" baseline="94000" dirty="0">
                <a:latin typeface="Tahoma" panose="020B0604030504040204" pitchFamily="34" charset="0"/>
                <a:ea typeface="Tahoma" panose="020B0604030504040204" pitchFamily="34" charset="0"/>
                <a:cs typeface="Tahoma" panose="020B0604030504040204" pitchFamily="34" charset="0"/>
              </a:rPr>
              <a:t/>
            </a:r>
            <a:br>
              <a:rPr lang="en-US" sz="3100" baseline="94000" dirty="0">
                <a:latin typeface="Tahoma" panose="020B0604030504040204" pitchFamily="34" charset="0"/>
                <a:ea typeface="Tahoma" panose="020B0604030504040204" pitchFamily="34" charset="0"/>
                <a:cs typeface="Tahoma" panose="020B0604030504040204" pitchFamily="34" charset="0"/>
              </a:rPr>
            </a:br>
            <a:r>
              <a:rPr lang="en-US" sz="3100" baseline="94000" dirty="0" smtClean="0">
                <a:latin typeface="Tahoma" panose="020B0604030504040204" pitchFamily="34" charset="0"/>
                <a:ea typeface="Tahoma" panose="020B0604030504040204" pitchFamily="34" charset="0"/>
                <a:cs typeface="Tahoma" panose="020B0604030504040204" pitchFamily="34" charset="0"/>
              </a:rPr>
              <a:t>Fun Learning About God</a:t>
            </a:r>
            <a:endParaRPr lang="en-US" sz="3100" baseline="94000"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9629" b="-19629"/>
          <a:stretch/>
        </p:blipFill>
        <p:spPr>
          <a:xfrm>
            <a:off x="1207311" y="1447800"/>
            <a:ext cx="6800498" cy="5882640"/>
          </a:xfrm>
        </p:spPr>
      </p:pic>
    </p:spTree>
    <p:extLst>
      <p:ext uri="{BB962C8B-B14F-4D97-AF65-F5344CB8AC3E}">
        <p14:creationId xmlns:p14="http://schemas.microsoft.com/office/powerpoint/2010/main" val="3580261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prstClr val="black"/>
                </a:solidFill>
                <a:latin typeface="Kristen ITC" panose="03050502040202030202" pitchFamily="66" charset="0"/>
                <a:ea typeface="Tahoma" panose="020B0604030504040204" pitchFamily="34" charset="0"/>
                <a:cs typeface="Tahoma" panose="020B0604030504040204" pitchFamily="34" charset="0"/>
              </a:rPr>
              <a:t>Flag Camp</a:t>
            </a:r>
            <a:r>
              <a:rPr lang="en-US" sz="5400" dirty="0">
                <a:solidFill>
                  <a:prstClr val="black"/>
                </a:solidFill>
                <a:latin typeface="Kristen ITC" panose="03050502040202030202" pitchFamily="66" charset="0"/>
                <a:ea typeface="Tahoma" panose="020B0604030504040204" pitchFamily="34" charset="0"/>
                <a:cs typeface="Tahoma" panose="020B0604030504040204" pitchFamily="34" charset="0"/>
              </a:rPr>
              <a:t/>
            </a:r>
            <a:br>
              <a:rPr lang="en-US" sz="5400" dirty="0">
                <a:solidFill>
                  <a:prstClr val="black"/>
                </a:solidFill>
                <a:latin typeface="Kristen ITC" panose="03050502040202030202" pitchFamily="66" charset="0"/>
                <a:ea typeface="Tahoma" panose="020B0604030504040204" pitchFamily="34" charset="0"/>
                <a:cs typeface="Tahoma" panose="020B0604030504040204" pitchFamily="34" charset="0"/>
              </a:rPr>
            </a:br>
            <a:r>
              <a:rPr lang="en-US" sz="3100" baseline="94000" dirty="0">
                <a:solidFill>
                  <a:prstClr val="black"/>
                </a:solidFill>
                <a:latin typeface="Tahoma" panose="020B0604030504040204" pitchFamily="34" charset="0"/>
                <a:ea typeface="Tahoma" panose="020B0604030504040204" pitchFamily="34" charset="0"/>
                <a:cs typeface="Tahoma" panose="020B0604030504040204" pitchFamily="34" charset="0"/>
              </a:rPr>
              <a:t/>
            </a:r>
            <a:br>
              <a:rPr lang="en-US" sz="3100" baseline="94000" dirty="0">
                <a:solidFill>
                  <a:prstClr val="black"/>
                </a:solidFill>
                <a:latin typeface="Tahoma" panose="020B0604030504040204" pitchFamily="34" charset="0"/>
                <a:ea typeface="Tahoma" panose="020B0604030504040204" pitchFamily="34" charset="0"/>
                <a:cs typeface="Tahoma" panose="020B0604030504040204" pitchFamily="34" charset="0"/>
              </a:rPr>
            </a:br>
            <a:r>
              <a:rPr lang="en-US" sz="3100" baseline="94000" dirty="0">
                <a:solidFill>
                  <a:prstClr val="black"/>
                </a:solidFill>
                <a:latin typeface="Tahoma" panose="020B0604030504040204" pitchFamily="34" charset="0"/>
                <a:ea typeface="Tahoma" panose="020B0604030504040204" pitchFamily="34" charset="0"/>
                <a:cs typeface="Tahoma" panose="020B0604030504040204" pitchFamily="34" charset="0"/>
              </a:rPr>
              <a:t>Fun Learning About God</a:t>
            </a:r>
            <a:endParaRPr lang="en-US" sz="3100" baseline="9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526381"/>
            <a:ext cx="6899672" cy="4599781"/>
          </a:xfrm>
        </p:spPr>
      </p:pic>
    </p:spTree>
    <p:extLst>
      <p:ext uri="{BB962C8B-B14F-4D97-AF65-F5344CB8AC3E}">
        <p14:creationId xmlns:p14="http://schemas.microsoft.com/office/powerpoint/2010/main" val="1040218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prstClr val="black"/>
                </a:solidFill>
                <a:latin typeface="Kristen ITC" panose="03050502040202030202" pitchFamily="66" charset="0"/>
                <a:ea typeface="Tahoma" panose="020B0604030504040204" pitchFamily="34" charset="0"/>
                <a:cs typeface="Tahoma" panose="020B0604030504040204" pitchFamily="34" charset="0"/>
              </a:rPr>
              <a:t>Flag Camp</a:t>
            </a:r>
            <a:r>
              <a:rPr lang="en-US" sz="4000" dirty="0">
                <a:solidFill>
                  <a:prstClr val="black"/>
                </a:solidFill>
                <a:latin typeface="Kristen ITC" panose="03050502040202030202" pitchFamily="66" charset="0"/>
                <a:ea typeface="Tahoma" panose="020B0604030504040204" pitchFamily="34" charset="0"/>
                <a:cs typeface="Tahoma" panose="020B0604030504040204" pitchFamily="34" charset="0"/>
              </a:rPr>
              <a:t/>
            </a:r>
            <a:br>
              <a:rPr lang="en-US" sz="4000" dirty="0">
                <a:solidFill>
                  <a:prstClr val="black"/>
                </a:solidFill>
                <a:latin typeface="Kristen ITC" panose="03050502040202030202" pitchFamily="66" charset="0"/>
                <a:ea typeface="Tahoma" panose="020B0604030504040204" pitchFamily="34" charset="0"/>
                <a:cs typeface="Tahoma" panose="020B0604030504040204" pitchFamily="34" charset="0"/>
              </a:rPr>
            </a:br>
            <a:r>
              <a:rPr lang="en-US" sz="3100" baseline="94000" dirty="0">
                <a:solidFill>
                  <a:prstClr val="black"/>
                </a:solidFill>
                <a:latin typeface="Tahoma" panose="020B0604030504040204" pitchFamily="34" charset="0"/>
                <a:ea typeface="Tahoma" panose="020B0604030504040204" pitchFamily="34" charset="0"/>
                <a:cs typeface="Tahoma" panose="020B0604030504040204" pitchFamily="34" charset="0"/>
              </a:rPr>
              <a:t/>
            </a:r>
            <a:br>
              <a:rPr lang="en-US" sz="3100" baseline="94000" dirty="0">
                <a:solidFill>
                  <a:prstClr val="black"/>
                </a:solidFill>
                <a:latin typeface="Tahoma" panose="020B0604030504040204" pitchFamily="34" charset="0"/>
                <a:ea typeface="Tahoma" panose="020B0604030504040204" pitchFamily="34" charset="0"/>
                <a:cs typeface="Tahoma" panose="020B0604030504040204" pitchFamily="34" charset="0"/>
              </a:rPr>
            </a:br>
            <a:r>
              <a:rPr lang="en-US" sz="3100" baseline="94000" dirty="0" smtClean="0">
                <a:solidFill>
                  <a:prstClr val="black"/>
                </a:solidFill>
                <a:latin typeface="Tahoma" panose="020B0604030504040204" pitchFamily="34" charset="0"/>
                <a:ea typeface="Tahoma" panose="020B0604030504040204" pitchFamily="34" charset="0"/>
                <a:cs typeface="Tahoma" panose="020B0604030504040204" pitchFamily="34" charset="0"/>
              </a:rPr>
              <a:t>Fun Learning About God</a:t>
            </a:r>
            <a:endParaRPr lang="en-US" sz="3100" baseline="94000"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9502" b="-19504"/>
          <a:stretch/>
        </p:blipFill>
        <p:spPr>
          <a:xfrm>
            <a:off x="1143000" y="1752600"/>
            <a:ext cx="6934200" cy="5013960"/>
          </a:xfrm>
        </p:spPr>
      </p:pic>
    </p:spTree>
    <p:extLst>
      <p:ext uri="{BB962C8B-B14F-4D97-AF65-F5344CB8AC3E}">
        <p14:creationId xmlns:p14="http://schemas.microsoft.com/office/powerpoint/2010/main" val="1369813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latin typeface="Kristen ITC" panose="03050502040202030202" pitchFamily="66" charset="0"/>
                <a:ea typeface="Tahoma" panose="020B0604030504040204" pitchFamily="34" charset="0"/>
                <a:cs typeface="Tahoma" panose="020B0604030504040204" pitchFamily="34" charset="0"/>
              </a:rPr>
              <a:t>Flag Camp</a:t>
            </a:r>
            <a:r>
              <a:rPr lang="en-US" dirty="0" smtClean="0">
                <a:latin typeface="Kristen ITC" panose="03050502040202030202" pitchFamily="66" charset="0"/>
                <a:ea typeface="Tahoma" panose="020B0604030504040204" pitchFamily="34" charset="0"/>
                <a:cs typeface="Tahoma" panose="020B0604030504040204" pitchFamily="34" charset="0"/>
              </a:rPr>
              <a:t/>
            </a:r>
            <a:br>
              <a:rPr lang="en-US" dirty="0" smtClean="0">
                <a:latin typeface="Kristen ITC" panose="03050502040202030202" pitchFamily="66" charset="0"/>
                <a:ea typeface="Tahoma" panose="020B0604030504040204" pitchFamily="34" charset="0"/>
                <a:cs typeface="Tahoma" panose="020B0604030504040204" pitchFamily="34" charset="0"/>
              </a:rPr>
            </a:br>
            <a:r>
              <a:rPr lang="en-US" sz="3100" baseline="96000" dirty="0" smtClean="0">
                <a:latin typeface="Tahoma" panose="020B0604030504040204" pitchFamily="34" charset="0"/>
                <a:ea typeface="Tahoma" panose="020B0604030504040204" pitchFamily="34" charset="0"/>
                <a:cs typeface="Tahoma" panose="020B0604030504040204" pitchFamily="34" charset="0"/>
              </a:rPr>
              <a:t/>
            </a:r>
            <a:br>
              <a:rPr lang="en-US" sz="3100" baseline="96000" dirty="0" smtClean="0">
                <a:latin typeface="Tahoma" panose="020B0604030504040204" pitchFamily="34" charset="0"/>
                <a:ea typeface="Tahoma" panose="020B0604030504040204" pitchFamily="34" charset="0"/>
                <a:cs typeface="Tahoma" panose="020B0604030504040204" pitchFamily="34" charset="0"/>
              </a:rPr>
            </a:br>
            <a:r>
              <a:rPr lang="en-US" sz="3100" baseline="96000" dirty="0" smtClean="0">
                <a:latin typeface="Tahoma" panose="020B0604030504040204" pitchFamily="34" charset="0"/>
                <a:ea typeface="Tahoma" panose="020B0604030504040204" pitchFamily="34" charset="0"/>
                <a:cs typeface="Tahoma" panose="020B0604030504040204" pitchFamily="34" charset="0"/>
              </a:rPr>
              <a:t>Fun Learning About God</a:t>
            </a:r>
            <a:endParaRPr lang="en-US" sz="3100" baseline="96000" dirty="0"/>
          </a:p>
        </p:txBody>
      </p:sp>
      <p:sp>
        <p:nvSpPr>
          <p:cNvPr id="5" name="Content Placeholder 4"/>
          <p:cNvSpPr>
            <a:spLocks noGrp="1"/>
          </p:cNvSpPr>
          <p:nvPr>
            <p:ph sz="half" idx="1"/>
          </p:nvPr>
        </p:nvSpPr>
        <p:spPr>
          <a:xfrm>
            <a:off x="457200" y="1600200"/>
            <a:ext cx="4114800" cy="4525963"/>
          </a:xfrm>
        </p:spPr>
        <p:txBody>
          <a:bodyPr>
            <a:normAutofit lnSpcReduction="10000"/>
          </a:bodyPr>
          <a:lstStyle/>
          <a:p>
            <a:pPr>
              <a:spcBef>
                <a:spcPts val="900"/>
              </a:spcBef>
            </a:pPr>
            <a:r>
              <a:rPr lang="en-US" dirty="0">
                <a:latin typeface="Kristen ITC" panose="03050502040202030202" pitchFamily="66" charset="0"/>
              </a:rPr>
              <a:t>WIN – Church</a:t>
            </a:r>
          </a:p>
          <a:p>
            <a:pPr marL="457200" lvl="1" indent="0">
              <a:spcBef>
                <a:spcPts val="900"/>
              </a:spcBef>
              <a:buNone/>
            </a:pPr>
            <a:r>
              <a:rPr lang="en-US" sz="2100" dirty="0" smtClean="0">
                <a:latin typeface="Kristen ITC" panose="03050502040202030202" pitchFamily="66" charset="0"/>
              </a:rPr>
              <a:t>1) Share Jesus</a:t>
            </a:r>
          </a:p>
          <a:p>
            <a:pPr marL="457200" lvl="1" indent="0">
              <a:buNone/>
            </a:pPr>
            <a:r>
              <a:rPr lang="en-US" sz="2100" dirty="0" smtClean="0">
                <a:latin typeface="Kristen ITC" panose="03050502040202030202" pitchFamily="66" charset="0"/>
              </a:rPr>
              <a:t>2) Community </a:t>
            </a:r>
            <a:r>
              <a:rPr lang="en-US" sz="2100" dirty="0">
                <a:latin typeface="Kristen ITC" panose="03050502040202030202" pitchFamily="66" charset="0"/>
              </a:rPr>
              <a:t>Outreach </a:t>
            </a:r>
          </a:p>
          <a:p>
            <a:pPr marL="457200" lvl="1" indent="0">
              <a:buNone/>
            </a:pPr>
            <a:r>
              <a:rPr lang="en-US" sz="2100" dirty="0" smtClean="0">
                <a:latin typeface="Kristen ITC" panose="03050502040202030202" pitchFamily="66" charset="0"/>
              </a:rPr>
              <a:t>3</a:t>
            </a:r>
            <a:r>
              <a:rPr lang="en-US" sz="2100" dirty="0">
                <a:latin typeface="Kristen ITC" panose="03050502040202030202" pitchFamily="66" charset="0"/>
              </a:rPr>
              <a:t>) Youth </a:t>
            </a:r>
            <a:r>
              <a:rPr lang="en-US" sz="2100" dirty="0" smtClean="0">
                <a:latin typeface="Kristen ITC" panose="03050502040202030202" pitchFamily="66" charset="0"/>
              </a:rPr>
              <a:t>Involvement</a:t>
            </a:r>
          </a:p>
          <a:p>
            <a:pPr marL="457200" lvl="1" indent="0">
              <a:buNone/>
            </a:pPr>
            <a:r>
              <a:rPr lang="en-US" sz="2100" dirty="0" smtClean="0">
                <a:latin typeface="Kristen ITC" panose="03050502040202030202" pitchFamily="66" charset="0"/>
              </a:rPr>
              <a:t>4) Cost $0 - $?????</a:t>
            </a:r>
            <a:endParaRPr lang="en-US" sz="2100" dirty="0">
              <a:latin typeface="Kristen ITC" panose="03050502040202030202" pitchFamily="66" charset="0"/>
            </a:endParaRPr>
          </a:p>
          <a:p>
            <a:endParaRPr lang="en-US" sz="1300" dirty="0" smtClean="0">
              <a:latin typeface="Kristen ITC" panose="03050502040202030202" pitchFamily="66" charset="0"/>
            </a:endParaRPr>
          </a:p>
          <a:p>
            <a:endParaRPr lang="en-US" sz="1300" dirty="0" smtClean="0">
              <a:latin typeface="Kristen ITC" panose="03050502040202030202" pitchFamily="66" charset="0"/>
            </a:endParaRPr>
          </a:p>
          <a:p>
            <a:pPr>
              <a:spcBef>
                <a:spcPts val="900"/>
              </a:spcBef>
            </a:pPr>
            <a:r>
              <a:rPr lang="en-US" sz="2800" dirty="0" smtClean="0">
                <a:latin typeface="Kristen ITC" panose="03050502040202030202" pitchFamily="66" charset="0"/>
              </a:rPr>
              <a:t>WIN – Young People</a:t>
            </a:r>
          </a:p>
          <a:p>
            <a:pPr marL="457200" lvl="1" indent="0">
              <a:spcBef>
                <a:spcPts val="900"/>
              </a:spcBef>
              <a:buNone/>
            </a:pPr>
            <a:r>
              <a:rPr lang="en-US" sz="2100" dirty="0" smtClean="0">
                <a:latin typeface="Kristen ITC" panose="03050502040202030202" pitchFamily="66" charset="0"/>
              </a:rPr>
              <a:t>1) Share Jesus</a:t>
            </a:r>
          </a:p>
          <a:p>
            <a:pPr marL="457200" lvl="1" indent="0">
              <a:buNone/>
            </a:pPr>
            <a:r>
              <a:rPr lang="en-US" sz="2100" dirty="0" smtClean="0">
                <a:latin typeface="Kristen ITC" panose="03050502040202030202" pitchFamily="66" charset="0"/>
              </a:rPr>
              <a:t>2) Make a major difference in a kids life</a:t>
            </a:r>
          </a:p>
          <a:p>
            <a:pPr marL="457200" lvl="1" indent="0">
              <a:buNone/>
            </a:pPr>
            <a:r>
              <a:rPr lang="en-US" sz="2100" dirty="0" smtClean="0">
                <a:latin typeface="Kristen ITC" panose="03050502040202030202" pitchFamily="66" charset="0"/>
              </a:rPr>
              <a:t>3) Earn money for school</a:t>
            </a:r>
          </a:p>
          <a:p>
            <a:endParaRPr lang="en-US" sz="1300" dirty="0" smtClean="0">
              <a:latin typeface="Kristen ITC" panose="03050502040202030202" pitchFamily="66" charset="0"/>
            </a:endParaRPr>
          </a:p>
          <a:p>
            <a:endParaRPr lang="en-US" sz="2100" dirty="0">
              <a:latin typeface="Kristen ITC" panose="03050502040202030202" pitchFamily="66" charset="0"/>
            </a:endParaRPr>
          </a:p>
          <a:p>
            <a:endParaRPr lang="en-US" sz="1300" dirty="0" smtClean="0">
              <a:latin typeface="Kristen ITC" panose="03050502040202030202" pitchFamily="66" charset="0"/>
            </a:endParaRPr>
          </a:p>
        </p:txBody>
      </p:sp>
      <p:sp>
        <p:nvSpPr>
          <p:cNvPr id="11" name="Content Placeholder 10"/>
          <p:cNvSpPr>
            <a:spLocks noGrp="1"/>
          </p:cNvSpPr>
          <p:nvPr>
            <p:ph sz="half" idx="2"/>
          </p:nvPr>
        </p:nvSpPr>
        <p:spPr>
          <a:xfrm>
            <a:off x="4648200" y="1600200"/>
            <a:ext cx="4114800" cy="4525963"/>
          </a:xfrm>
        </p:spPr>
        <p:txBody>
          <a:bodyPr>
            <a:normAutofit lnSpcReduction="10000"/>
          </a:bodyPr>
          <a:lstStyle/>
          <a:p>
            <a:pPr>
              <a:spcBef>
                <a:spcPts val="900"/>
              </a:spcBef>
            </a:pPr>
            <a:r>
              <a:rPr lang="en-US" dirty="0">
                <a:latin typeface="Kristen ITC" panose="03050502040202030202" pitchFamily="66" charset="0"/>
              </a:rPr>
              <a:t>WIN – Community</a:t>
            </a:r>
          </a:p>
          <a:p>
            <a:pPr marL="457200" lvl="1" indent="0">
              <a:spcBef>
                <a:spcPts val="900"/>
              </a:spcBef>
              <a:buNone/>
            </a:pPr>
            <a:r>
              <a:rPr lang="en-US" sz="2100" dirty="0" smtClean="0">
                <a:latin typeface="Kristen ITC" panose="03050502040202030202" pitchFamily="66" charset="0"/>
              </a:rPr>
              <a:t>1) Wholesome </a:t>
            </a:r>
            <a:r>
              <a:rPr lang="en-US" sz="2100" dirty="0">
                <a:latin typeface="Kristen ITC" panose="03050502040202030202" pitchFamily="66" charset="0"/>
              </a:rPr>
              <a:t>activities </a:t>
            </a:r>
            <a:r>
              <a:rPr lang="en-US" sz="2100" dirty="0" smtClean="0">
                <a:latin typeface="Kristen ITC" panose="03050502040202030202" pitchFamily="66" charset="0"/>
              </a:rPr>
              <a:t>for their children</a:t>
            </a:r>
          </a:p>
          <a:p>
            <a:pPr marL="457200" lvl="1" indent="0">
              <a:buNone/>
            </a:pPr>
            <a:r>
              <a:rPr lang="en-US" sz="2100" dirty="0" smtClean="0">
                <a:latin typeface="Kristen ITC" panose="03050502040202030202" pitchFamily="66" charset="0"/>
              </a:rPr>
              <a:t>2) Safe and loving environment</a:t>
            </a:r>
            <a:endParaRPr lang="en-US" sz="2100" dirty="0">
              <a:latin typeface="Kristen ITC" panose="03050502040202030202" pitchFamily="66" charset="0"/>
            </a:endParaRPr>
          </a:p>
          <a:p>
            <a:pPr marL="457200" lvl="1" indent="0">
              <a:buNone/>
            </a:pPr>
            <a:r>
              <a:rPr lang="en-US" sz="2100" dirty="0" smtClean="0">
                <a:latin typeface="Kristen ITC" panose="03050502040202030202" pitchFamily="66" charset="0"/>
              </a:rPr>
              <a:t>3) </a:t>
            </a:r>
            <a:r>
              <a:rPr lang="en-US" sz="2100" dirty="0">
                <a:latin typeface="Kristen ITC" panose="03050502040202030202" pitchFamily="66" charset="0"/>
              </a:rPr>
              <a:t>Inexpensive </a:t>
            </a:r>
            <a:r>
              <a:rPr lang="en-US" sz="2100" dirty="0" smtClean="0">
                <a:latin typeface="Kristen ITC" panose="03050502040202030202" pitchFamily="66" charset="0"/>
              </a:rPr>
              <a:t>daycare </a:t>
            </a:r>
            <a:endParaRPr lang="en-US" sz="2100" dirty="0" smtClean="0">
              <a:latin typeface="Kristen ITC" panose="03050502040202030202" pitchFamily="66" charset="0"/>
            </a:endParaRPr>
          </a:p>
          <a:p>
            <a:pPr marL="457200" lvl="1" indent="0">
              <a:buNone/>
            </a:pPr>
            <a:endParaRPr lang="en-US" sz="900" dirty="0">
              <a:latin typeface="Kristen ITC" panose="03050502040202030202" pitchFamily="66" charset="0"/>
            </a:endParaRPr>
          </a:p>
          <a:p>
            <a:pPr>
              <a:spcBef>
                <a:spcPts val="900"/>
              </a:spcBef>
            </a:pPr>
            <a:r>
              <a:rPr lang="en-US" dirty="0">
                <a:latin typeface="Kristen ITC" panose="03050502040202030202" pitchFamily="66" charset="0"/>
              </a:rPr>
              <a:t>WIN – C</a:t>
            </a:r>
            <a:r>
              <a:rPr lang="en-US" dirty="0" smtClean="0">
                <a:latin typeface="Kristen ITC" panose="03050502040202030202" pitchFamily="66" charset="0"/>
              </a:rPr>
              <a:t>hildren</a:t>
            </a:r>
            <a:endParaRPr lang="en-US" dirty="0">
              <a:latin typeface="Kristen ITC" panose="03050502040202030202" pitchFamily="66" charset="0"/>
            </a:endParaRPr>
          </a:p>
          <a:p>
            <a:pPr marL="457200" lvl="1" indent="0">
              <a:spcBef>
                <a:spcPts val="900"/>
              </a:spcBef>
              <a:buNone/>
            </a:pPr>
            <a:r>
              <a:rPr lang="en-US" sz="2100" dirty="0">
                <a:latin typeface="Kristen ITC" panose="03050502040202030202" pitchFamily="66" charset="0"/>
              </a:rPr>
              <a:t>1) Learn about </a:t>
            </a:r>
            <a:r>
              <a:rPr lang="en-US" sz="2100" dirty="0" smtClean="0">
                <a:latin typeface="Kristen ITC" panose="03050502040202030202" pitchFamily="66" charset="0"/>
              </a:rPr>
              <a:t>Jesus</a:t>
            </a:r>
            <a:endParaRPr lang="en-US" sz="2100" dirty="0">
              <a:latin typeface="Kristen ITC" panose="03050502040202030202" pitchFamily="66" charset="0"/>
            </a:endParaRPr>
          </a:p>
          <a:p>
            <a:pPr marL="457200" lvl="1" indent="0">
              <a:buNone/>
            </a:pPr>
            <a:r>
              <a:rPr lang="en-US" sz="2100" dirty="0">
                <a:latin typeface="Kristen ITC" panose="03050502040202030202" pitchFamily="66" charset="0"/>
              </a:rPr>
              <a:t>2) Positive role </a:t>
            </a:r>
            <a:r>
              <a:rPr lang="en-US" sz="2100" dirty="0" smtClean="0">
                <a:latin typeface="Kristen ITC" panose="03050502040202030202" pitchFamily="66" charset="0"/>
              </a:rPr>
              <a:t>models</a:t>
            </a:r>
          </a:p>
          <a:p>
            <a:pPr marL="457200" lvl="1" indent="0">
              <a:buNone/>
            </a:pPr>
            <a:r>
              <a:rPr lang="en-US" sz="2100" dirty="0" smtClean="0">
                <a:latin typeface="Kristen ITC" panose="03050502040202030202" pitchFamily="66" charset="0"/>
              </a:rPr>
              <a:t>3) Have fun with friends </a:t>
            </a:r>
            <a:r>
              <a:rPr lang="en-US" sz="2100" dirty="0" smtClean="0">
                <a:latin typeface="Kristen ITC" panose="03050502040202030202" pitchFamily="66" charset="0"/>
                <a:sym typeface="Wingdings" panose="05000000000000000000" pitchFamily="2" charset="2"/>
              </a:rPr>
              <a:t></a:t>
            </a:r>
            <a:endParaRPr lang="en-US" dirty="0"/>
          </a:p>
        </p:txBody>
      </p:sp>
    </p:spTree>
    <p:extLst>
      <p:ext uri="{BB962C8B-B14F-4D97-AF65-F5344CB8AC3E}">
        <p14:creationId xmlns:p14="http://schemas.microsoft.com/office/powerpoint/2010/main" val="802411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fontScale="90000"/>
          </a:bodyPr>
          <a:lstStyle/>
          <a:p>
            <a:r>
              <a:rPr lang="en-US" b="1" u="sng" dirty="0">
                <a:latin typeface="Kristen ITC" panose="03050502040202030202" pitchFamily="66" charset="0"/>
                <a:ea typeface="Tahoma" panose="020B0604030504040204" pitchFamily="34" charset="0"/>
                <a:cs typeface="Tahoma" panose="020B0604030504040204" pitchFamily="34" charset="0"/>
              </a:rPr>
              <a:t>Flag Camp</a:t>
            </a:r>
            <a:r>
              <a:rPr lang="en-US" dirty="0">
                <a:latin typeface="Kristen ITC" panose="03050502040202030202" pitchFamily="66" charset="0"/>
                <a:ea typeface="Tahoma" panose="020B0604030504040204" pitchFamily="34" charset="0"/>
                <a:cs typeface="Tahoma" panose="020B0604030504040204" pitchFamily="34" charset="0"/>
              </a:rPr>
              <a:t/>
            </a:r>
            <a:br>
              <a:rPr lang="en-US" dirty="0">
                <a:latin typeface="Kristen ITC" panose="03050502040202030202" pitchFamily="66" charset="0"/>
                <a:ea typeface="Tahoma" panose="020B0604030504040204" pitchFamily="34" charset="0"/>
                <a:cs typeface="Tahoma" panose="020B0604030504040204" pitchFamily="34" charset="0"/>
              </a:rPr>
            </a:br>
            <a:r>
              <a:rPr lang="en-US" sz="3100" baseline="96000" dirty="0">
                <a:latin typeface="Tahoma" panose="020B0604030504040204" pitchFamily="34" charset="0"/>
                <a:ea typeface="Tahoma" panose="020B0604030504040204" pitchFamily="34" charset="0"/>
                <a:cs typeface="Tahoma" panose="020B0604030504040204" pitchFamily="34" charset="0"/>
              </a:rPr>
              <a:t/>
            </a:r>
            <a:br>
              <a:rPr lang="en-US" sz="3100" baseline="96000" dirty="0">
                <a:latin typeface="Tahoma" panose="020B0604030504040204" pitchFamily="34" charset="0"/>
                <a:ea typeface="Tahoma" panose="020B0604030504040204" pitchFamily="34" charset="0"/>
                <a:cs typeface="Tahoma" panose="020B0604030504040204" pitchFamily="34" charset="0"/>
              </a:rPr>
            </a:br>
            <a:r>
              <a:rPr lang="en-US" sz="3100" baseline="96000" dirty="0">
                <a:latin typeface="Tahoma" panose="020B0604030504040204" pitchFamily="34" charset="0"/>
                <a:ea typeface="Tahoma" panose="020B0604030504040204" pitchFamily="34" charset="0"/>
                <a:cs typeface="Tahoma" panose="020B0604030504040204" pitchFamily="34" charset="0"/>
              </a:rPr>
              <a:t>Fun Learning About </a:t>
            </a:r>
            <a:r>
              <a:rPr lang="en-US" sz="3100" baseline="96000" dirty="0" smtClean="0">
                <a:latin typeface="Tahoma" panose="020B0604030504040204" pitchFamily="34" charset="0"/>
                <a:ea typeface="Tahoma" panose="020B0604030504040204" pitchFamily="34" charset="0"/>
                <a:cs typeface="Tahoma" panose="020B0604030504040204" pitchFamily="34" charset="0"/>
              </a:rPr>
              <a:t>God</a:t>
            </a:r>
            <a:endParaRPr lang="en-US" sz="3100" baseline="96000" dirty="0"/>
          </a:p>
        </p:txBody>
      </p:sp>
      <p:pic>
        <p:nvPicPr>
          <p:cNvPr id="5" name="Content Placeholder 8"/>
          <p:cNvPicPr>
            <a:picLocks noGrp="1" noChangeAspect="1"/>
          </p:cNvPicPr>
          <p:nvPr>
            <p:ph idx="1"/>
          </p:nvPr>
        </p:nvPicPr>
        <p:blipFill rotWithShape="1">
          <a:blip r:embed="rId2">
            <a:extLst>
              <a:ext uri="{28A0092B-C50C-407E-A947-70E740481C1C}">
                <a14:useLocalDpi xmlns:a14="http://schemas.microsoft.com/office/drawing/2010/main" val="0"/>
              </a:ext>
            </a:extLst>
          </a:blip>
          <a:srcRect l="8246" t="3396" r="16325" b="3774"/>
          <a:stretch/>
        </p:blipFill>
        <p:spPr>
          <a:xfrm>
            <a:off x="1008289" y="1371601"/>
            <a:ext cx="7145111" cy="4495800"/>
          </a:xfr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877962"/>
            <a:ext cx="7162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90600" y="1077993"/>
            <a:ext cx="4072901" cy="400110"/>
          </a:xfrm>
          <a:prstGeom prst="rect">
            <a:avLst/>
          </a:prstGeom>
        </p:spPr>
        <p:txBody>
          <a:bodyPr wrap="square">
            <a:spAutoFit/>
          </a:bodyPr>
          <a:lstStyle/>
          <a:p>
            <a:r>
              <a:rPr lang="en-US" sz="2000" dirty="0" smtClean="0"/>
              <a:t>2003</a:t>
            </a:r>
            <a:endParaRPr lang="en-US" sz="2000" dirty="0"/>
          </a:p>
        </p:txBody>
      </p:sp>
    </p:spTree>
    <p:extLst>
      <p:ext uri="{BB962C8B-B14F-4D97-AF65-F5344CB8AC3E}">
        <p14:creationId xmlns:p14="http://schemas.microsoft.com/office/powerpoint/2010/main" val="361595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latin typeface="Kristen ITC" panose="03050502040202030202" pitchFamily="66" charset="0"/>
                <a:ea typeface="Tahoma" panose="020B0604030504040204" pitchFamily="34" charset="0"/>
                <a:cs typeface="Tahoma" panose="020B0604030504040204" pitchFamily="34" charset="0"/>
              </a:rPr>
              <a:t>Flag Camp</a:t>
            </a:r>
            <a:r>
              <a:rPr lang="en-US" dirty="0" smtClean="0">
                <a:latin typeface="Kristen ITC" panose="03050502040202030202" pitchFamily="66" charset="0"/>
                <a:ea typeface="Tahoma" panose="020B0604030504040204" pitchFamily="34" charset="0"/>
                <a:cs typeface="Tahoma" panose="020B0604030504040204" pitchFamily="34" charset="0"/>
              </a:rPr>
              <a:t/>
            </a:r>
            <a:br>
              <a:rPr lang="en-US" dirty="0" smtClean="0">
                <a:latin typeface="Kristen ITC" panose="03050502040202030202" pitchFamily="66" charset="0"/>
                <a:ea typeface="Tahoma" panose="020B0604030504040204" pitchFamily="34" charset="0"/>
                <a:cs typeface="Tahoma" panose="020B0604030504040204" pitchFamily="34" charset="0"/>
              </a:rPr>
            </a:br>
            <a:r>
              <a:rPr lang="en-US" sz="3100" baseline="94000" dirty="0" smtClean="0">
                <a:latin typeface="Tahoma" panose="020B0604030504040204" pitchFamily="34" charset="0"/>
                <a:ea typeface="Tahoma" panose="020B0604030504040204" pitchFamily="34" charset="0"/>
                <a:cs typeface="Tahoma" panose="020B0604030504040204" pitchFamily="34" charset="0"/>
              </a:rPr>
              <a:t/>
            </a:r>
            <a:br>
              <a:rPr lang="en-US" sz="3100" baseline="94000" dirty="0" smtClean="0">
                <a:latin typeface="Tahoma" panose="020B0604030504040204" pitchFamily="34" charset="0"/>
                <a:ea typeface="Tahoma" panose="020B0604030504040204" pitchFamily="34" charset="0"/>
                <a:cs typeface="Tahoma" panose="020B0604030504040204" pitchFamily="34" charset="0"/>
              </a:rPr>
            </a:br>
            <a:r>
              <a:rPr lang="en-US" sz="3100" baseline="94000" dirty="0" smtClean="0">
                <a:latin typeface="Tahoma" panose="020B0604030504040204" pitchFamily="34" charset="0"/>
                <a:ea typeface="Tahoma" panose="020B0604030504040204" pitchFamily="34" charset="0"/>
                <a:cs typeface="Tahoma" panose="020B0604030504040204" pitchFamily="34" charset="0"/>
              </a:rPr>
              <a:t>Fun Learning About God</a:t>
            </a:r>
            <a:endParaRPr lang="en-US" sz="3100" u="sng" baseline="940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1032"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t="20918" b="987"/>
          <a:stretch/>
        </p:blipFill>
        <p:spPr bwMode="auto">
          <a:xfrm>
            <a:off x="990600" y="1600200"/>
            <a:ext cx="72390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990600" y="1295400"/>
            <a:ext cx="3907771" cy="400110"/>
          </a:xfrm>
          <a:prstGeom prst="rect">
            <a:avLst/>
          </a:prstGeom>
        </p:spPr>
        <p:txBody>
          <a:bodyPr wrap="square">
            <a:spAutoFit/>
          </a:bodyPr>
          <a:lstStyle/>
          <a:p>
            <a:r>
              <a:rPr lang="en-US" sz="2000" dirty="0" smtClean="0"/>
              <a:t>2011</a:t>
            </a:r>
            <a:endParaRPr lang="en-US" sz="2000" dirty="0"/>
          </a:p>
        </p:txBody>
      </p:sp>
    </p:spTree>
    <p:extLst>
      <p:ext uri="{BB962C8B-B14F-4D97-AF65-F5344CB8AC3E}">
        <p14:creationId xmlns:p14="http://schemas.microsoft.com/office/powerpoint/2010/main" val="4156881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latin typeface="Kristen ITC" panose="03050502040202030202" pitchFamily="66" charset="0"/>
                <a:ea typeface="Tahoma" panose="020B0604030504040204" pitchFamily="34" charset="0"/>
                <a:cs typeface="Tahoma" panose="020B0604030504040204" pitchFamily="34" charset="0"/>
              </a:rPr>
              <a:t>Flag Camp</a:t>
            </a:r>
            <a:r>
              <a:rPr lang="en-US" dirty="0">
                <a:latin typeface="Kristen ITC" panose="03050502040202030202" pitchFamily="66" charset="0"/>
                <a:ea typeface="Tahoma" panose="020B0604030504040204" pitchFamily="34" charset="0"/>
                <a:cs typeface="Tahoma" panose="020B0604030504040204" pitchFamily="34" charset="0"/>
              </a:rPr>
              <a:t/>
            </a:r>
            <a:br>
              <a:rPr lang="en-US" dirty="0">
                <a:latin typeface="Kristen ITC" panose="03050502040202030202" pitchFamily="66" charset="0"/>
                <a:ea typeface="Tahoma" panose="020B0604030504040204" pitchFamily="34" charset="0"/>
                <a:cs typeface="Tahoma" panose="020B0604030504040204" pitchFamily="34" charset="0"/>
              </a:rPr>
            </a:br>
            <a:r>
              <a:rPr lang="en-US" sz="3100" baseline="94000" dirty="0">
                <a:latin typeface="Tahoma" panose="020B0604030504040204" pitchFamily="34" charset="0"/>
                <a:ea typeface="Tahoma" panose="020B0604030504040204" pitchFamily="34" charset="0"/>
                <a:cs typeface="Tahoma" panose="020B0604030504040204" pitchFamily="34" charset="0"/>
              </a:rPr>
              <a:t/>
            </a:r>
            <a:br>
              <a:rPr lang="en-US" sz="3100" baseline="94000" dirty="0">
                <a:latin typeface="Tahoma" panose="020B0604030504040204" pitchFamily="34" charset="0"/>
                <a:ea typeface="Tahoma" panose="020B0604030504040204" pitchFamily="34" charset="0"/>
                <a:cs typeface="Tahoma" panose="020B0604030504040204" pitchFamily="34" charset="0"/>
              </a:rPr>
            </a:br>
            <a:r>
              <a:rPr lang="en-US" sz="3100" baseline="94000" dirty="0">
                <a:latin typeface="Tahoma" panose="020B0604030504040204" pitchFamily="34" charset="0"/>
                <a:ea typeface="Tahoma" panose="020B0604030504040204" pitchFamily="34" charset="0"/>
                <a:cs typeface="Tahoma" panose="020B0604030504040204" pitchFamily="34" charset="0"/>
              </a:rPr>
              <a:t>Fun Learning About God</a:t>
            </a:r>
            <a:endParaRPr lang="en-US" sz="3100" baseline="94000" dirty="0"/>
          </a:p>
        </p:txBody>
      </p:sp>
      <p:sp>
        <p:nvSpPr>
          <p:cNvPr id="5" name="Content Placeholder 4"/>
          <p:cNvSpPr>
            <a:spLocks noGrp="1"/>
          </p:cNvSpPr>
          <p:nvPr>
            <p:ph idx="1"/>
          </p:nvPr>
        </p:nvSpPr>
        <p:spPr>
          <a:xfrm>
            <a:off x="457200" y="1600200"/>
            <a:ext cx="8305800" cy="4800600"/>
          </a:xfrm>
        </p:spPr>
        <p:txBody>
          <a:bodyPr>
            <a:normAutofit fontScale="92500" lnSpcReduction="10000"/>
          </a:bodyPr>
          <a:lstStyle/>
          <a:p>
            <a:r>
              <a:rPr lang="en-US" b="1" dirty="0"/>
              <a:t>The Influence of One Child Properly </a:t>
            </a:r>
            <a:r>
              <a:rPr lang="en-US" b="1" dirty="0" smtClean="0"/>
              <a:t>Trained</a:t>
            </a:r>
            <a:endParaRPr lang="en-US" dirty="0" smtClean="0"/>
          </a:p>
          <a:p>
            <a:pPr marL="0" indent="0">
              <a:buNone/>
            </a:pPr>
            <a:r>
              <a:rPr lang="en-US" dirty="0" smtClean="0"/>
              <a:t>“No </a:t>
            </a:r>
            <a:r>
              <a:rPr lang="en-US" dirty="0"/>
              <a:t>higher work was ever committed to mortals than the shaping of character. Children are not only to be educated, but trained as well; and who can tell the future of a growing child, or youth? Let the greatest care be bestowed upon the culture of your children. One child, properly disciplined in the principles of truth, who has the love and fear of God woven through the character, will possess a power for good in the world that cannot be </a:t>
            </a:r>
            <a:r>
              <a:rPr lang="en-US" dirty="0" smtClean="0"/>
              <a:t>estimated.”</a:t>
            </a:r>
          </a:p>
          <a:p>
            <a:pPr marL="0" indent="0">
              <a:buNone/>
            </a:pPr>
            <a:r>
              <a:rPr lang="en-US" dirty="0" smtClean="0"/>
              <a:t>Ellen White, The </a:t>
            </a:r>
            <a:r>
              <a:rPr lang="en-US" dirty="0"/>
              <a:t>Signs of the Times, July 13, 1888.</a:t>
            </a:r>
          </a:p>
        </p:txBody>
      </p:sp>
    </p:spTree>
    <p:extLst>
      <p:ext uri="{BB962C8B-B14F-4D97-AF65-F5344CB8AC3E}">
        <p14:creationId xmlns:p14="http://schemas.microsoft.com/office/powerpoint/2010/main" val="26329220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845</TotalTime>
  <Words>225</Words>
  <Application>Microsoft Office PowerPoint</Application>
  <PresentationFormat>On-screen Show (4:3)</PresentationFormat>
  <Paragraphs>51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Flag Camp  Fun Learning About God</vt:lpstr>
      <vt:lpstr>Flag Camp  Fun Learning About God</vt:lpstr>
      <vt:lpstr>Flag Camp  Fun Learning About God</vt:lpstr>
      <vt:lpstr>Flag Camp  Fun Learning About God</vt:lpstr>
      <vt:lpstr>Flag Camp  Fun Learning About God</vt:lpstr>
      <vt:lpstr>Flag Camp  Fun Learning About God</vt:lpstr>
      <vt:lpstr>Flag Camp  Fun Learning About God</vt:lpstr>
      <vt:lpstr>Flag Camp  Fun Learning About God</vt:lpstr>
      <vt:lpstr>Flag Camp  Fun Learning About God</vt:lpstr>
    </vt:vector>
  </TitlesOfParts>
  <Company>Ameriprise Financial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sschal</dc:creator>
  <cp:lastModifiedBy>sschal</cp:lastModifiedBy>
  <cp:revision>48</cp:revision>
  <dcterms:created xsi:type="dcterms:W3CDTF">2016-02-05T23:20:03Z</dcterms:created>
  <dcterms:modified xsi:type="dcterms:W3CDTF">2016-02-09T19:13:26Z</dcterms:modified>
</cp:coreProperties>
</file>