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 id="2147483677" r:id="rId2"/>
    <p:sldMasterId id="2147483678" r:id="rId3"/>
  </p:sldMasterIdLst>
  <p:notesMasterIdLst>
    <p:notesMasterId r:id="rId10"/>
  </p:notesMasterIdLst>
  <p:sldIdLst>
    <p:sldId id="256" r:id="rId4"/>
    <p:sldId id="259" r:id="rId5"/>
    <p:sldId id="266" r:id="rId6"/>
    <p:sldId id="261" r:id="rId7"/>
    <p:sldId id="258" r:id="rId8"/>
    <p:sldId id="260"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0"/>
  </p:normalViewPr>
  <p:slideViewPr>
    <p:cSldViewPr snapToGrid="0" snapToObjects="1">
      <p:cViewPr varScale="1">
        <p:scale>
          <a:sx n="137" d="100"/>
          <a:sy n="137" d="100"/>
        </p:scale>
        <p:origin x="9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4727370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4" name="Shape 15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944775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1106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96" name="Shape 1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78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7199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spcBef>
                <a:spcPts val="0"/>
              </a:spcBef>
              <a:buNone/>
            </a:pPr>
            <a:endParaRPr/>
          </a:p>
        </p:txBody>
      </p:sp>
    </p:spTree>
    <p:extLst>
      <p:ext uri="{BB962C8B-B14F-4D97-AF65-F5344CB8AC3E}">
        <p14:creationId xmlns:p14="http://schemas.microsoft.com/office/powerpoint/2010/main" val="1870112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457200" y="563758"/>
            <a:ext cx="8229600" cy="30096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accent1"/>
              </a:buClr>
              <a:buFont typeface="Arial"/>
              <a:buNone/>
              <a:defRPr sz="7200" b="1" i="0" u="none" strike="noStrike" cap="none">
                <a:solidFill>
                  <a:schemeClr val="accent1"/>
                </a:solidFill>
                <a:latin typeface="Arial"/>
                <a:ea typeface="Arial"/>
                <a:cs typeface="Arial"/>
                <a:sym typeface="Arial"/>
              </a:defRPr>
            </a:lvl1pPr>
            <a:lvl2pPr lvl="1" indent="0" rtl="0">
              <a:spcBef>
                <a:spcPts val="0"/>
              </a:spcBef>
              <a:buClr>
                <a:schemeClr val="accent1"/>
              </a:buClr>
              <a:buFont typeface="Arial"/>
              <a:buNone/>
              <a:defRPr sz="7200" b="1">
                <a:solidFill>
                  <a:schemeClr val="accent1"/>
                </a:solidFill>
              </a:defRPr>
            </a:lvl2pPr>
            <a:lvl3pPr lvl="2" indent="0" rtl="0">
              <a:spcBef>
                <a:spcPts val="0"/>
              </a:spcBef>
              <a:buClr>
                <a:schemeClr val="accent1"/>
              </a:buClr>
              <a:buFont typeface="Arial"/>
              <a:buNone/>
              <a:defRPr sz="7200" b="1">
                <a:solidFill>
                  <a:schemeClr val="accent1"/>
                </a:solidFill>
              </a:defRPr>
            </a:lvl3pPr>
            <a:lvl4pPr lvl="3" indent="0" rtl="0">
              <a:spcBef>
                <a:spcPts val="0"/>
              </a:spcBef>
              <a:buClr>
                <a:schemeClr val="accent1"/>
              </a:buClr>
              <a:buFont typeface="Arial"/>
              <a:buNone/>
              <a:defRPr sz="7200" b="1">
                <a:solidFill>
                  <a:schemeClr val="accent1"/>
                </a:solidFill>
              </a:defRPr>
            </a:lvl4pPr>
            <a:lvl5pPr lvl="4" indent="0" rtl="0">
              <a:spcBef>
                <a:spcPts val="0"/>
              </a:spcBef>
              <a:buClr>
                <a:schemeClr val="accent1"/>
              </a:buClr>
              <a:buFont typeface="Arial"/>
              <a:buNone/>
              <a:defRPr sz="7200" b="1">
                <a:solidFill>
                  <a:schemeClr val="accent1"/>
                </a:solidFill>
              </a:defRPr>
            </a:lvl5pPr>
            <a:lvl6pPr lvl="5" indent="0" rtl="0">
              <a:spcBef>
                <a:spcPts val="0"/>
              </a:spcBef>
              <a:buClr>
                <a:schemeClr val="accent1"/>
              </a:buClr>
              <a:buFont typeface="Arial"/>
              <a:buNone/>
              <a:defRPr sz="7200" b="1">
                <a:solidFill>
                  <a:schemeClr val="accent1"/>
                </a:solidFill>
              </a:defRPr>
            </a:lvl6pPr>
            <a:lvl7pPr lvl="6" indent="0" rtl="0">
              <a:spcBef>
                <a:spcPts val="0"/>
              </a:spcBef>
              <a:buClr>
                <a:schemeClr val="accent1"/>
              </a:buClr>
              <a:buFont typeface="Arial"/>
              <a:buNone/>
              <a:defRPr sz="7200" b="1">
                <a:solidFill>
                  <a:schemeClr val="accent1"/>
                </a:solidFill>
              </a:defRPr>
            </a:lvl7pPr>
            <a:lvl8pPr lvl="7" indent="0" rtl="0">
              <a:spcBef>
                <a:spcPts val="0"/>
              </a:spcBef>
              <a:buClr>
                <a:schemeClr val="accent1"/>
              </a:buClr>
              <a:buFont typeface="Arial"/>
              <a:buNone/>
              <a:defRPr sz="7200" b="1">
                <a:solidFill>
                  <a:schemeClr val="accent1"/>
                </a:solidFill>
              </a:defRPr>
            </a:lvl8pPr>
            <a:lvl9pPr lvl="8" indent="0" rtl="0">
              <a:spcBef>
                <a:spcPts val="0"/>
              </a:spcBef>
              <a:buClr>
                <a:schemeClr val="accent1"/>
              </a:buClr>
              <a:buFont typeface="Arial"/>
              <a:buNone/>
              <a:defRPr sz="7200" b="1">
                <a:solidFill>
                  <a:schemeClr val="accent1"/>
                </a:solidFill>
              </a:defRPr>
            </a:lvl9pPr>
          </a:lstStyle>
          <a:p>
            <a:endParaRPr/>
          </a:p>
        </p:txBody>
      </p:sp>
      <p:sp>
        <p:nvSpPr>
          <p:cNvPr id="57" name="Shape 57"/>
          <p:cNvSpPr txBox="1">
            <a:spLocks noGrp="1"/>
          </p:cNvSpPr>
          <p:nvPr>
            <p:ph type="subTitle" idx="1"/>
          </p:nvPr>
        </p:nvSpPr>
        <p:spPr>
          <a:xfrm>
            <a:off x="457200" y="3716392"/>
            <a:ext cx="8229600" cy="123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1pPr>
            <a:lvl2pPr marL="457200" marR="0" lvl="1"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2pPr>
            <a:lvl3pPr marL="914400" marR="0" lvl="2"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3pPr>
            <a:lvl4pPr marL="1371600" marR="0" lvl="3"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4pPr>
            <a:lvl5pPr marL="1828800" marR="0" lvl="4"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5pPr>
            <a:lvl6pPr marL="2286000" marR="0" lvl="5"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6pPr>
            <a:lvl7pPr marL="2743200" marR="0" lvl="6"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7pPr>
            <a:lvl8pPr marL="3200400" marR="0" lvl="7"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8pPr>
            <a:lvl9pPr marL="3657600" marR="0" lvl="8" indent="0" algn="l" rtl="0">
              <a:lnSpc>
                <a:spcPct val="100000"/>
              </a:lnSpc>
              <a:spcBef>
                <a:spcPts val="0"/>
              </a:spcBef>
              <a:spcAft>
                <a:spcPts val="0"/>
              </a:spcAft>
              <a:buClr>
                <a:schemeClr val="dk2"/>
              </a:buClr>
              <a:buFont typeface="Arial"/>
              <a:buNone/>
              <a:defRPr sz="4800" b="0" i="0" u="none" strike="noStrike" cap="none">
                <a:solidFill>
                  <a:schemeClr val="dk2"/>
                </a:solidFill>
                <a:latin typeface="Arial"/>
                <a:ea typeface="Arial"/>
                <a:cs typeface="Arial"/>
                <a:sym typeface="Arial"/>
              </a:defRPr>
            </a:lvl9pPr>
          </a:lstStyle>
          <a:p>
            <a:endParaRPr/>
          </a:p>
        </p:txBody>
      </p:sp>
      <p:cxnSp>
        <p:nvCxnSpPr>
          <p:cNvPr id="58" name="Shape 58"/>
          <p:cNvCxnSpPr/>
          <p:nvPr/>
        </p:nvCxnSpPr>
        <p:spPr>
          <a:xfrm>
            <a:off x="457200" y="411479"/>
            <a:ext cx="8229600" cy="0"/>
          </a:xfrm>
          <a:prstGeom prst="straightConnector1">
            <a:avLst/>
          </a:prstGeom>
          <a:noFill/>
          <a:ln w="57150" cap="flat" cmpd="sng">
            <a:solidFill>
              <a:schemeClr val="accent1"/>
            </a:solidFill>
            <a:prstDash val="solid"/>
            <a:round/>
            <a:headEnd type="none" w="med" len="med"/>
            <a:tailEnd type="none" w="med" len="med"/>
          </a:ln>
        </p:spPr>
      </p:cxnSp>
      <p:cxnSp>
        <p:nvCxnSpPr>
          <p:cNvPr id="59" name="Shape 59"/>
          <p:cNvCxnSpPr/>
          <p:nvPr/>
        </p:nvCxnSpPr>
        <p:spPr>
          <a:xfrm>
            <a:off x="457200" y="3633382"/>
            <a:ext cx="8229600" cy="0"/>
          </a:xfrm>
          <a:prstGeom prst="straightConnector1">
            <a:avLst/>
          </a:prstGeom>
          <a:noFill/>
          <a:ln w="57150" cap="flat" cmpd="sng">
            <a:solidFill>
              <a:schemeClr val="accent1"/>
            </a:solidFill>
            <a:prstDash val="solid"/>
            <a:round/>
            <a:headEnd type="none" w="med" len="med"/>
            <a:tailEnd type="none" w="med" len="med"/>
          </a:ln>
        </p:spPr>
      </p:cxnSp>
      <p:sp>
        <p:nvSpPr>
          <p:cNvPr id="60" name="Shape 60"/>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1"/>
        <p:cNvGrpSpPr/>
        <p:nvPr/>
      </p:nvGrpSpPr>
      <p:grpSpPr>
        <a:xfrm>
          <a:off x="0" y="0"/>
          <a:ext cx="0" cy="0"/>
          <a:chOff x="0" y="0"/>
          <a:chExt cx="0" cy="0"/>
        </a:xfrm>
      </p:grpSpPr>
      <p:cxnSp>
        <p:nvCxnSpPr>
          <p:cNvPr id="62" name="Shape 62"/>
          <p:cNvCxnSpPr/>
          <p:nvPr/>
        </p:nvCxnSpPr>
        <p:spPr>
          <a:xfrm>
            <a:off x="457200" y="113139"/>
            <a:ext cx="8229600" cy="0"/>
          </a:xfrm>
          <a:prstGeom prst="straightConnector1">
            <a:avLst/>
          </a:prstGeom>
          <a:noFill/>
          <a:ln w="50800" cap="flat" cmpd="sng">
            <a:solidFill>
              <a:schemeClr val="lt2"/>
            </a:solidFill>
            <a:prstDash val="solid"/>
            <a:round/>
            <a:headEnd type="none" w="med" len="med"/>
            <a:tailEnd type="none" w="med" len="med"/>
          </a:ln>
        </p:spPr>
      </p:cxnSp>
      <p:sp>
        <p:nvSpPr>
          <p:cNvPr id="63" name="Shape 63"/>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accent1"/>
              </a:buClr>
              <a:buFont typeface="Arial"/>
              <a:buNone/>
              <a:defRPr sz="3600" b="1" i="0" u="none" strike="noStrike" cap="none">
                <a:solidFill>
                  <a:srgbClr val="DA0002"/>
                </a:solidFill>
                <a:latin typeface="Arial"/>
                <a:ea typeface="Arial"/>
                <a:cs typeface="Arial"/>
                <a:sym typeface="Arial"/>
              </a:defRPr>
            </a:lvl1pPr>
            <a:lvl2pPr lvl="1" indent="0" rtl="0">
              <a:spcBef>
                <a:spcPts val="0"/>
              </a:spcBef>
              <a:buClr>
                <a:schemeClr val="accent1"/>
              </a:buClr>
              <a:buFont typeface="Arial"/>
              <a:buNone/>
              <a:defRPr sz="3600" b="1">
                <a:solidFill>
                  <a:srgbClr val="DA0002"/>
                </a:solidFill>
              </a:defRPr>
            </a:lvl2pPr>
            <a:lvl3pPr lvl="2" indent="0" rtl="0">
              <a:spcBef>
                <a:spcPts val="0"/>
              </a:spcBef>
              <a:buClr>
                <a:schemeClr val="accent1"/>
              </a:buClr>
              <a:buFont typeface="Arial"/>
              <a:buNone/>
              <a:defRPr sz="3600" b="1">
                <a:solidFill>
                  <a:srgbClr val="DA0002"/>
                </a:solidFill>
              </a:defRPr>
            </a:lvl3pPr>
            <a:lvl4pPr lvl="3" indent="0" rtl="0">
              <a:spcBef>
                <a:spcPts val="0"/>
              </a:spcBef>
              <a:buClr>
                <a:schemeClr val="accent1"/>
              </a:buClr>
              <a:buFont typeface="Arial"/>
              <a:buNone/>
              <a:defRPr sz="3600" b="1">
                <a:solidFill>
                  <a:srgbClr val="DA0002"/>
                </a:solidFill>
              </a:defRPr>
            </a:lvl4pPr>
            <a:lvl5pPr lvl="4" indent="0" rtl="0">
              <a:spcBef>
                <a:spcPts val="0"/>
              </a:spcBef>
              <a:buClr>
                <a:schemeClr val="accent1"/>
              </a:buClr>
              <a:buFont typeface="Arial"/>
              <a:buNone/>
              <a:defRPr sz="3600" b="1">
                <a:solidFill>
                  <a:srgbClr val="DA0002"/>
                </a:solidFill>
              </a:defRPr>
            </a:lvl5pPr>
            <a:lvl6pPr lvl="5" indent="0" rtl="0">
              <a:spcBef>
                <a:spcPts val="0"/>
              </a:spcBef>
              <a:buClr>
                <a:schemeClr val="accent1"/>
              </a:buClr>
              <a:buFont typeface="Arial"/>
              <a:buNone/>
              <a:defRPr sz="3600" b="1">
                <a:solidFill>
                  <a:srgbClr val="DA0002"/>
                </a:solidFill>
              </a:defRPr>
            </a:lvl6pPr>
            <a:lvl7pPr lvl="6" indent="0" rtl="0">
              <a:spcBef>
                <a:spcPts val="0"/>
              </a:spcBef>
              <a:buClr>
                <a:schemeClr val="accent1"/>
              </a:buClr>
              <a:buFont typeface="Arial"/>
              <a:buNone/>
              <a:defRPr sz="3600" b="1">
                <a:solidFill>
                  <a:srgbClr val="DA0002"/>
                </a:solidFill>
              </a:defRPr>
            </a:lvl7pPr>
            <a:lvl8pPr lvl="7" indent="0" rtl="0">
              <a:spcBef>
                <a:spcPts val="0"/>
              </a:spcBef>
              <a:buClr>
                <a:schemeClr val="accent1"/>
              </a:buClr>
              <a:buFont typeface="Arial"/>
              <a:buNone/>
              <a:defRPr sz="3600" b="1">
                <a:solidFill>
                  <a:srgbClr val="DA0002"/>
                </a:solidFill>
              </a:defRPr>
            </a:lvl8pPr>
            <a:lvl9pPr lvl="8" indent="0" rtl="0">
              <a:spcBef>
                <a:spcPts val="0"/>
              </a:spcBef>
              <a:buClr>
                <a:schemeClr val="accent1"/>
              </a:buClr>
              <a:buFont typeface="Arial"/>
              <a:buNone/>
              <a:defRPr sz="3600" b="1">
                <a:solidFill>
                  <a:srgbClr val="DA0002"/>
                </a:solidFill>
              </a:defRPr>
            </a:lvl9pPr>
          </a:lstStyle>
          <a:p>
            <a:endParaRPr/>
          </a:p>
        </p:txBody>
      </p:sp>
      <p:sp>
        <p:nvSpPr>
          <p:cNvPr id="66" name="Shape 66"/>
          <p:cNvSpPr txBox="1">
            <a:spLocks noGrp="1"/>
          </p:cNvSpPr>
          <p:nvPr>
            <p:ph type="body" idx="1"/>
          </p:nvPr>
        </p:nvSpPr>
        <p:spPr>
          <a:xfrm>
            <a:off x="457200" y="1200150"/>
            <a:ext cx="3994500" cy="3725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body" idx="2"/>
          </p:nvPr>
        </p:nvSpPr>
        <p:spPr>
          <a:xfrm>
            <a:off x="4692273" y="1200150"/>
            <a:ext cx="3994500" cy="3725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cxnSp>
        <p:nvCxnSpPr>
          <p:cNvPr id="68" name="Shape 68"/>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69" name="Shape 69"/>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accent1"/>
              </a:buClr>
              <a:buFont typeface="Arial"/>
              <a:buNone/>
              <a:defRPr sz="3600" b="1" i="0" u="none" strike="noStrike" cap="none">
                <a:solidFill>
                  <a:srgbClr val="DA0002"/>
                </a:solidFill>
                <a:latin typeface="Arial"/>
                <a:ea typeface="Arial"/>
                <a:cs typeface="Arial"/>
                <a:sym typeface="Arial"/>
              </a:defRPr>
            </a:lvl1pPr>
            <a:lvl2pPr lvl="1" indent="0" rtl="0">
              <a:spcBef>
                <a:spcPts val="0"/>
              </a:spcBef>
              <a:buClr>
                <a:schemeClr val="accent1"/>
              </a:buClr>
              <a:buFont typeface="Arial"/>
              <a:buNone/>
              <a:defRPr sz="3600" b="1">
                <a:solidFill>
                  <a:srgbClr val="DA0002"/>
                </a:solidFill>
              </a:defRPr>
            </a:lvl2pPr>
            <a:lvl3pPr lvl="2" indent="0" rtl="0">
              <a:spcBef>
                <a:spcPts val="0"/>
              </a:spcBef>
              <a:buClr>
                <a:schemeClr val="accent1"/>
              </a:buClr>
              <a:buFont typeface="Arial"/>
              <a:buNone/>
              <a:defRPr sz="3600" b="1">
                <a:solidFill>
                  <a:srgbClr val="DA0002"/>
                </a:solidFill>
              </a:defRPr>
            </a:lvl3pPr>
            <a:lvl4pPr lvl="3" indent="0" rtl="0">
              <a:spcBef>
                <a:spcPts val="0"/>
              </a:spcBef>
              <a:buClr>
                <a:schemeClr val="accent1"/>
              </a:buClr>
              <a:buFont typeface="Arial"/>
              <a:buNone/>
              <a:defRPr sz="3600" b="1">
                <a:solidFill>
                  <a:srgbClr val="DA0002"/>
                </a:solidFill>
              </a:defRPr>
            </a:lvl4pPr>
            <a:lvl5pPr lvl="4" indent="0" rtl="0">
              <a:spcBef>
                <a:spcPts val="0"/>
              </a:spcBef>
              <a:buClr>
                <a:schemeClr val="accent1"/>
              </a:buClr>
              <a:buFont typeface="Arial"/>
              <a:buNone/>
              <a:defRPr sz="3600" b="1">
                <a:solidFill>
                  <a:srgbClr val="DA0002"/>
                </a:solidFill>
              </a:defRPr>
            </a:lvl5pPr>
            <a:lvl6pPr lvl="5" indent="0" rtl="0">
              <a:spcBef>
                <a:spcPts val="0"/>
              </a:spcBef>
              <a:buClr>
                <a:schemeClr val="accent1"/>
              </a:buClr>
              <a:buFont typeface="Arial"/>
              <a:buNone/>
              <a:defRPr sz="3600" b="1">
                <a:solidFill>
                  <a:srgbClr val="DA0002"/>
                </a:solidFill>
              </a:defRPr>
            </a:lvl6pPr>
            <a:lvl7pPr lvl="6" indent="0" rtl="0">
              <a:spcBef>
                <a:spcPts val="0"/>
              </a:spcBef>
              <a:buClr>
                <a:schemeClr val="accent1"/>
              </a:buClr>
              <a:buFont typeface="Arial"/>
              <a:buNone/>
              <a:defRPr sz="3600" b="1">
                <a:solidFill>
                  <a:srgbClr val="DA0002"/>
                </a:solidFill>
              </a:defRPr>
            </a:lvl7pPr>
            <a:lvl8pPr lvl="7" indent="0" rtl="0">
              <a:spcBef>
                <a:spcPts val="0"/>
              </a:spcBef>
              <a:buClr>
                <a:schemeClr val="accent1"/>
              </a:buClr>
              <a:buFont typeface="Arial"/>
              <a:buNone/>
              <a:defRPr sz="3600" b="1">
                <a:solidFill>
                  <a:srgbClr val="DA0002"/>
                </a:solidFill>
              </a:defRPr>
            </a:lvl8pPr>
            <a:lvl9pPr lvl="8" indent="0" rtl="0">
              <a:spcBef>
                <a:spcPts val="0"/>
              </a:spcBef>
              <a:buClr>
                <a:schemeClr val="accent1"/>
              </a:buClr>
              <a:buFont typeface="Arial"/>
              <a:buNone/>
              <a:defRPr sz="3600" b="1">
                <a:solidFill>
                  <a:srgbClr val="DA0002"/>
                </a:solidFill>
              </a:defRPr>
            </a:lvl9pPr>
          </a:lstStyle>
          <a:p>
            <a:endParaRPr/>
          </a:p>
        </p:txBody>
      </p:sp>
      <p:sp>
        <p:nvSpPr>
          <p:cNvPr id="72" name="Shape 72"/>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cxnSp>
        <p:nvCxnSpPr>
          <p:cNvPr id="73" name="Shape 73"/>
          <p:cNvCxnSpPr/>
          <p:nvPr/>
        </p:nvCxnSpPr>
        <p:spPr>
          <a:xfrm>
            <a:off x="457200" y="1143000"/>
            <a:ext cx="8229600" cy="0"/>
          </a:xfrm>
          <a:prstGeom prst="straightConnector1">
            <a:avLst/>
          </a:prstGeom>
          <a:noFill/>
          <a:ln w="50800" cap="flat" cmpd="sng">
            <a:solidFill>
              <a:srgbClr val="DA0002"/>
            </a:solidFill>
            <a:prstDash val="solid"/>
            <a:round/>
            <a:headEnd type="none" w="med" len="med"/>
            <a:tailEnd type="none" w="med" len="med"/>
          </a:ln>
        </p:spPr>
      </p:cxnSp>
      <p:sp>
        <p:nvSpPr>
          <p:cNvPr id="74" name="Shape 74"/>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accent1"/>
              </a:buClr>
              <a:buFont typeface="Arial"/>
              <a:buNone/>
              <a:defRPr sz="3600" b="1" i="0" u="none" strike="noStrike" cap="none">
                <a:solidFill>
                  <a:schemeClr val="accent1"/>
                </a:solidFill>
                <a:latin typeface="Arial"/>
                <a:ea typeface="Arial"/>
                <a:cs typeface="Arial"/>
                <a:sym typeface="Arial"/>
              </a:defRPr>
            </a:lvl1pPr>
            <a:lvl2pPr lvl="1" indent="0" rtl="0">
              <a:spcBef>
                <a:spcPts val="0"/>
              </a:spcBef>
              <a:buClr>
                <a:schemeClr val="accent1"/>
              </a:buClr>
              <a:buFont typeface="Arial"/>
              <a:buNone/>
              <a:defRPr sz="3600" b="1">
                <a:solidFill>
                  <a:schemeClr val="accent1"/>
                </a:solidFill>
              </a:defRPr>
            </a:lvl2pPr>
            <a:lvl3pPr lvl="2" indent="0" rtl="0">
              <a:spcBef>
                <a:spcPts val="0"/>
              </a:spcBef>
              <a:buClr>
                <a:schemeClr val="accent1"/>
              </a:buClr>
              <a:buFont typeface="Arial"/>
              <a:buNone/>
              <a:defRPr sz="3600" b="1">
                <a:solidFill>
                  <a:schemeClr val="accent1"/>
                </a:solidFill>
              </a:defRPr>
            </a:lvl3pPr>
            <a:lvl4pPr lvl="3" indent="0" rtl="0">
              <a:spcBef>
                <a:spcPts val="0"/>
              </a:spcBef>
              <a:buClr>
                <a:schemeClr val="accent1"/>
              </a:buClr>
              <a:buFont typeface="Arial"/>
              <a:buNone/>
              <a:defRPr sz="3600" b="1">
                <a:solidFill>
                  <a:schemeClr val="accent1"/>
                </a:solidFill>
              </a:defRPr>
            </a:lvl4pPr>
            <a:lvl5pPr lvl="4" indent="0" rtl="0">
              <a:spcBef>
                <a:spcPts val="0"/>
              </a:spcBef>
              <a:buClr>
                <a:schemeClr val="accent1"/>
              </a:buClr>
              <a:buFont typeface="Arial"/>
              <a:buNone/>
              <a:defRPr sz="3600" b="1">
                <a:solidFill>
                  <a:schemeClr val="accent1"/>
                </a:solidFill>
              </a:defRPr>
            </a:lvl5pPr>
            <a:lvl6pPr lvl="5" indent="0" rtl="0">
              <a:spcBef>
                <a:spcPts val="0"/>
              </a:spcBef>
              <a:buClr>
                <a:schemeClr val="accent1"/>
              </a:buClr>
              <a:buFont typeface="Arial"/>
              <a:buNone/>
              <a:defRPr sz="3600" b="1">
                <a:solidFill>
                  <a:schemeClr val="accent1"/>
                </a:solidFill>
              </a:defRPr>
            </a:lvl6pPr>
            <a:lvl7pPr lvl="6" indent="0" rtl="0">
              <a:spcBef>
                <a:spcPts val="0"/>
              </a:spcBef>
              <a:buClr>
                <a:schemeClr val="accent1"/>
              </a:buClr>
              <a:buFont typeface="Arial"/>
              <a:buNone/>
              <a:defRPr sz="3600" b="1">
                <a:solidFill>
                  <a:schemeClr val="accent1"/>
                </a:solidFill>
              </a:defRPr>
            </a:lvl7pPr>
            <a:lvl8pPr lvl="7" indent="0" rtl="0">
              <a:spcBef>
                <a:spcPts val="0"/>
              </a:spcBef>
              <a:buClr>
                <a:schemeClr val="accent1"/>
              </a:buClr>
              <a:buFont typeface="Arial"/>
              <a:buNone/>
              <a:defRPr sz="3600" b="1">
                <a:solidFill>
                  <a:schemeClr val="accent1"/>
                </a:solidFill>
              </a:defRPr>
            </a:lvl8pPr>
            <a:lvl9pPr lvl="8" indent="0" rtl="0">
              <a:spcBef>
                <a:spcPts val="0"/>
              </a:spcBef>
              <a:buClr>
                <a:schemeClr val="accent1"/>
              </a:buClr>
              <a:buFont typeface="Arial"/>
              <a:buNone/>
              <a:defRPr sz="3600" b="1">
                <a:solidFill>
                  <a:schemeClr val="accent1"/>
                </a:solidFill>
              </a:defRPr>
            </a:lvl9pPr>
          </a:lstStyle>
          <a:p>
            <a:endParaRPr/>
          </a:p>
        </p:txBody>
      </p:sp>
      <p:cxnSp>
        <p:nvCxnSpPr>
          <p:cNvPr id="77" name="Shape 77"/>
          <p:cNvCxnSpPr/>
          <p:nvPr/>
        </p:nvCxnSpPr>
        <p:spPr>
          <a:xfrm>
            <a:off x="457200" y="1143000"/>
            <a:ext cx="8229600" cy="0"/>
          </a:xfrm>
          <a:prstGeom prst="straightConnector1">
            <a:avLst/>
          </a:prstGeom>
          <a:noFill/>
          <a:ln w="50800" cap="flat" cmpd="sng">
            <a:solidFill>
              <a:schemeClr val="accent1"/>
            </a:solidFill>
            <a:prstDash val="solid"/>
            <a:round/>
            <a:headEnd type="none" w="med" len="med"/>
            <a:tailEnd type="none" w="med" len="med"/>
          </a:ln>
        </p:spPr>
      </p:cxnSp>
      <p:sp>
        <p:nvSpPr>
          <p:cNvPr id="78" name="Shape 78"/>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Caption">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457200" y="4406307"/>
            <a:ext cx="8229600" cy="519599"/>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cxnSp>
        <p:nvCxnSpPr>
          <p:cNvPr id="81" name="Shape 81"/>
          <p:cNvCxnSpPr/>
          <p:nvPr/>
        </p:nvCxnSpPr>
        <p:spPr>
          <a:xfrm>
            <a:off x="457200" y="4317760"/>
            <a:ext cx="8229600" cy="0"/>
          </a:xfrm>
          <a:prstGeom prst="straightConnector1">
            <a:avLst/>
          </a:prstGeom>
          <a:noFill/>
          <a:ln w="50800" cap="flat" cmpd="sng">
            <a:solidFill>
              <a:schemeClr val="lt2"/>
            </a:solidFill>
            <a:prstDash val="solid"/>
            <a:round/>
            <a:headEnd type="none" w="med" len="med"/>
            <a:tailEnd type="none" w="med" len="med"/>
          </a:ln>
        </p:spPr>
      </p:cxnSp>
      <p:sp>
        <p:nvSpPr>
          <p:cNvPr id="82" name="Shape 82"/>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Title Slide">
    <p:spTree>
      <p:nvGrpSpPr>
        <p:cNvPr id="1" name="Shape 87"/>
        <p:cNvGrpSpPr/>
        <p:nvPr/>
      </p:nvGrpSpPr>
      <p:grpSpPr>
        <a:xfrm>
          <a:off x="0" y="0"/>
          <a:ext cx="0" cy="0"/>
          <a:chOff x="0" y="0"/>
          <a:chExt cx="0" cy="0"/>
        </a:xfrm>
      </p:grpSpPr>
      <p:sp>
        <p:nvSpPr>
          <p:cNvPr id="88" name="Shape 88"/>
          <p:cNvSpPr/>
          <p:nvPr/>
        </p:nvSpPr>
        <p:spPr>
          <a:xfrm>
            <a:off x="0" y="4514850"/>
            <a:ext cx="9144000" cy="628499"/>
          </a:xfrm>
          <a:prstGeom prst="rect">
            <a:avLst/>
          </a:prstGeom>
          <a:solidFill>
            <a:srgbClr val="BA1419"/>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89" name="Shape 89"/>
          <p:cNvPicPr preferRelativeResize="0"/>
          <p:nvPr/>
        </p:nvPicPr>
        <p:blipFill rotWithShape="1">
          <a:blip r:embed="rId2">
            <a:alphaModFix/>
          </a:blip>
          <a:srcRect/>
          <a:stretch/>
        </p:blipFill>
        <p:spPr>
          <a:xfrm>
            <a:off x="2401885" y="871537"/>
            <a:ext cx="3255000" cy="3255000"/>
          </a:xfrm>
          <a:prstGeom prst="rect">
            <a:avLst/>
          </a:prstGeom>
          <a:noFill/>
          <a:ln>
            <a:noFill/>
          </a:ln>
        </p:spPr>
      </p:pic>
      <p:sp>
        <p:nvSpPr>
          <p:cNvPr id="90" name="Shape 90"/>
          <p:cNvSpPr txBox="1"/>
          <p:nvPr/>
        </p:nvSpPr>
        <p:spPr>
          <a:xfrm>
            <a:off x="1810541" y="3247407"/>
            <a:ext cx="5522999" cy="7154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2800" b="0" i="0" u="none" strike="noStrike" cap="none">
                <a:solidFill>
                  <a:srgbClr val="757070"/>
                </a:solidFill>
                <a:latin typeface="Garamond"/>
                <a:ea typeface="Garamond"/>
                <a:cs typeface="Garamond"/>
                <a:sym typeface="Garamond"/>
              </a:rPr>
              <a:t>Catching up morally, academically, and spiritually; one youth at a time</a:t>
            </a:r>
            <a:r>
              <a:rPr lang="en" sz="2800" b="0" i="0" u="none" strike="noStrike" cap="none">
                <a:solidFill>
                  <a:schemeClr val="dk1"/>
                </a:solidFill>
                <a:latin typeface="Garamond"/>
                <a:ea typeface="Garamond"/>
                <a:cs typeface="Garamond"/>
                <a:sym typeface="Garamond"/>
              </a:rPr>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628650" y="273843"/>
            <a:ext cx="7886700" cy="9942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93" name="Shape 93"/>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Garamond"/>
                <a:ea typeface="Garamond"/>
                <a:cs typeface="Garamond"/>
                <a:sym typeface="Garamond"/>
              </a:rPr>
              <a:t>‹#›</a:t>
            </a:fld>
            <a:endParaRPr lang="en" sz="1200" b="0" i="0" u="none" strike="noStrike" cap="none">
              <a:solidFill>
                <a:srgbClr val="888888"/>
              </a:solidFill>
              <a:latin typeface="Garamond"/>
              <a:ea typeface="Garamond"/>
              <a:cs typeface="Garamond"/>
              <a:sym typeface="Garamon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628650" y="273843"/>
            <a:ext cx="7886700" cy="9942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04" name="Shape 104"/>
          <p:cNvSpPr txBox="1">
            <a:spLocks noGrp="1"/>
          </p:cNvSpPr>
          <p:nvPr>
            <p:ph type="body" idx="1"/>
          </p:nvPr>
        </p:nvSpPr>
        <p:spPr>
          <a:xfrm>
            <a:off x="628650" y="1369218"/>
            <a:ext cx="3867000" cy="32634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2"/>
          </p:nvPr>
        </p:nvSpPr>
        <p:spPr>
          <a:xfrm>
            <a:off x="4648200" y="1369218"/>
            <a:ext cx="3867000" cy="32634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23887" y="1282303"/>
            <a:ext cx="7886700" cy="21395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Garamond"/>
              <a:buNone/>
              <a:defRPr sz="60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1" name="Shape 111"/>
          <p:cNvSpPr txBox="1">
            <a:spLocks noGrp="1"/>
          </p:cNvSpPr>
          <p:nvPr>
            <p:ph type="body" idx="1"/>
          </p:nvPr>
        </p:nvSpPr>
        <p:spPr>
          <a:xfrm>
            <a:off x="623887" y="3442097"/>
            <a:ext cx="7886700" cy="1125299"/>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BA1419"/>
              </a:buClr>
              <a:buFont typeface="Noto Sans Symbols"/>
              <a:buNone/>
              <a:defRPr sz="2400" b="0" i="0" u="none" strike="noStrike" cap="none">
                <a:solidFill>
                  <a:srgbClr val="888888"/>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2000" b="0" i="0" u="none" strike="noStrike" cap="none">
                <a:solidFill>
                  <a:srgbClr val="888888"/>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1800" b="0" i="0" u="none" strike="noStrike" cap="none">
                <a:solidFill>
                  <a:srgbClr val="888888"/>
                </a:solidFill>
                <a:latin typeface="Garamond"/>
                <a:ea typeface="Garamond"/>
                <a:cs typeface="Garamond"/>
                <a:sym typeface="Garamond"/>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Garamond"/>
                <a:ea typeface="Garamond"/>
                <a:cs typeface="Garamond"/>
                <a:sym typeface="Garamond"/>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Garamond"/>
                <a:ea typeface="Garamond"/>
                <a:cs typeface="Garamond"/>
                <a:sym typeface="Garamond"/>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630237" y="273843"/>
            <a:ext cx="7886700" cy="9942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15" name="Shape 115"/>
          <p:cNvSpPr txBox="1">
            <a:spLocks noGrp="1"/>
          </p:cNvSpPr>
          <p:nvPr>
            <p:ph type="body" idx="1"/>
          </p:nvPr>
        </p:nvSpPr>
        <p:spPr>
          <a:xfrm>
            <a:off x="630237" y="1260872"/>
            <a:ext cx="3868800" cy="618000"/>
          </a:xfrm>
          <a:prstGeom prst="rect">
            <a:avLst/>
          </a:prstGeom>
          <a:noFill/>
          <a:ln>
            <a:noFill/>
          </a:ln>
        </p:spPr>
        <p:txBody>
          <a:bodyPr lIns="91425" tIns="91425" rIns="91425" bIns="91425" anchor="b" anchorCtr="0"/>
          <a:lstStyle>
            <a:lvl1pPr marL="0" marR="0" lvl="0" indent="0" algn="l" rtl="0">
              <a:lnSpc>
                <a:spcPct val="90000"/>
              </a:lnSpc>
              <a:spcBef>
                <a:spcPts val="1000"/>
              </a:spcBef>
              <a:buClr>
                <a:srgbClr val="BA1419"/>
              </a:buClr>
              <a:buFont typeface="Noto Sans Symbols"/>
              <a:buNone/>
              <a:defRPr sz="2400" b="1" i="0" u="none" strike="noStrike" cap="none">
                <a:solidFill>
                  <a:schemeClr val="dk1"/>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2000" b="1" i="0" u="none" strike="noStrike" cap="none">
                <a:solidFill>
                  <a:schemeClr val="dk1"/>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1800" b="1" i="0" u="none" strike="noStrike" cap="none">
                <a:solidFill>
                  <a:schemeClr val="dk1"/>
                </a:solidFill>
                <a:latin typeface="Garamond"/>
                <a:ea typeface="Garamond"/>
                <a:cs typeface="Garamond"/>
                <a:sym typeface="Garamond"/>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Garamond"/>
                <a:ea typeface="Garamond"/>
                <a:cs typeface="Garamond"/>
                <a:sym typeface="Garamond"/>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Garamond"/>
                <a:ea typeface="Garamond"/>
                <a:cs typeface="Garamond"/>
                <a:sym typeface="Garamond"/>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16" name="Shape 116"/>
          <p:cNvSpPr txBox="1">
            <a:spLocks noGrp="1"/>
          </p:cNvSpPr>
          <p:nvPr>
            <p:ph type="body" idx="2"/>
          </p:nvPr>
        </p:nvSpPr>
        <p:spPr>
          <a:xfrm>
            <a:off x="630237" y="1878806"/>
            <a:ext cx="3868800" cy="27633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body" idx="3"/>
          </p:nvPr>
        </p:nvSpPr>
        <p:spPr>
          <a:xfrm>
            <a:off x="4629150" y="1260872"/>
            <a:ext cx="3887699" cy="618000"/>
          </a:xfrm>
          <a:prstGeom prst="rect">
            <a:avLst/>
          </a:prstGeom>
          <a:noFill/>
          <a:ln>
            <a:noFill/>
          </a:ln>
        </p:spPr>
        <p:txBody>
          <a:bodyPr lIns="91425" tIns="91425" rIns="91425" bIns="91425" anchor="b" anchorCtr="0"/>
          <a:lstStyle>
            <a:lvl1pPr marL="0" marR="0" lvl="0" indent="0" algn="l" rtl="0">
              <a:lnSpc>
                <a:spcPct val="90000"/>
              </a:lnSpc>
              <a:spcBef>
                <a:spcPts val="1000"/>
              </a:spcBef>
              <a:buClr>
                <a:srgbClr val="BA1419"/>
              </a:buClr>
              <a:buFont typeface="Noto Sans Symbols"/>
              <a:buNone/>
              <a:defRPr sz="2400" b="1" i="0" u="none" strike="noStrike" cap="none">
                <a:solidFill>
                  <a:schemeClr val="dk1"/>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2000" b="1" i="0" u="none" strike="noStrike" cap="none">
                <a:solidFill>
                  <a:schemeClr val="dk1"/>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1800" b="1" i="0" u="none" strike="noStrike" cap="none">
                <a:solidFill>
                  <a:schemeClr val="dk1"/>
                </a:solidFill>
                <a:latin typeface="Garamond"/>
                <a:ea typeface="Garamond"/>
                <a:cs typeface="Garamond"/>
                <a:sym typeface="Garamond"/>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Garamond"/>
                <a:ea typeface="Garamond"/>
                <a:cs typeface="Garamond"/>
                <a:sym typeface="Garamond"/>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Garamond"/>
                <a:ea typeface="Garamond"/>
                <a:cs typeface="Garamond"/>
                <a:sym typeface="Garamond"/>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18" name="Shape 118"/>
          <p:cNvSpPr txBox="1">
            <a:spLocks noGrp="1"/>
          </p:cNvSpPr>
          <p:nvPr>
            <p:ph type="body" idx="4"/>
          </p:nvPr>
        </p:nvSpPr>
        <p:spPr>
          <a:xfrm>
            <a:off x="4629150" y="1878806"/>
            <a:ext cx="3887699" cy="27633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630237" y="342900"/>
            <a:ext cx="2949600" cy="12002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Garamond"/>
              <a:buNone/>
              <a:defRPr sz="32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24" name="Shape 124"/>
          <p:cNvSpPr txBox="1">
            <a:spLocks noGrp="1"/>
          </p:cNvSpPr>
          <p:nvPr>
            <p:ph type="body" idx="1"/>
          </p:nvPr>
        </p:nvSpPr>
        <p:spPr>
          <a:xfrm>
            <a:off x="3887787" y="740568"/>
            <a:ext cx="4629299" cy="3655200"/>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rgbClr val="BA1419"/>
              </a:buClr>
              <a:buSzPct val="100000"/>
              <a:buFont typeface="Noto Sans Symbols"/>
              <a:buChar char="❑"/>
              <a:defRPr sz="3200" b="0" i="0" u="none" strike="noStrike" cap="none">
                <a:solidFill>
                  <a:schemeClr val="dk1"/>
                </a:solidFill>
                <a:latin typeface="Garamond"/>
                <a:ea typeface="Garamond"/>
                <a:cs typeface="Garamond"/>
                <a:sym typeface="Garamond"/>
              </a:defRPr>
            </a:lvl1pPr>
            <a:lvl2pPr marL="685800" marR="0" lvl="1" indent="-50800" algn="l" rtl="0">
              <a:lnSpc>
                <a:spcPct val="90000"/>
              </a:lnSpc>
              <a:spcBef>
                <a:spcPts val="500"/>
              </a:spcBef>
              <a:buClr>
                <a:schemeClr val="dk1"/>
              </a:buClr>
              <a:buSzPct val="100000"/>
              <a:buFont typeface="Noto Sans Symbols"/>
              <a:buChar char="▪"/>
              <a:defRPr sz="2800" b="0" i="0" u="none" strike="noStrike" cap="none">
                <a:solidFill>
                  <a:schemeClr val="dk1"/>
                </a:solidFill>
                <a:latin typeface="Garamond"/>
                <a:ea typeface="Garamond"/>
                <a:cs typeface="Garamond"/>
                <a:sym typeface="Garamond"/>
              </a:defRPr>
            </a:lvl2pPr>
            <a:lvl3pPr marL="1143000" marR="0" lvl="2" indent="-76200" algn="l" rtl="0">
              <a:lnSpc>
                <a:spcPct val="90000"/>
              </a:lnSpc>
              <a:spcBef>
                <a:spcPts val="500"/>
              </a:spcBef>
              <a:buClr>
                <a:srgbClr val="757070"/>
              </a:buClr>
              <a:buSzPct val="100000"/>
              <a:buFont typeface="Garamond"/>
              <a:buChar char="−"/>
              <a:defRPr sz="2400" b="0" i="0" u="none" strike="noStrike" cap="none">
                <a:solidFill>
                  <a:schemeClr val="dk1"/>
                </a:solidFill>
                <a:latin typeface="Garamond"/>
                <a:ea typeface="Garamond"/>
                <a:cs typeface="Garamond"/>
                <a:sym typeface="Garamond"/>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Garamond"/>
                <a:ea typeface="Garamond"/>
                <a:cs typeface="Garamond"/>
                <a:sym typeface="Garamond"/>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Garamond"/>
                <a:ea typeface="Garamond"/>
                <a:cs typeface="Garamond"/>
                <a:sym typeface="Garamond"/>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body" idx="2"/>
          </p:nvPr>
        </p:nvSpPr>
        <p:spPr>
          <a:xfrm>
            <a:off x="630237" y="1543050"/>
            <a:ext cx="2949600" cy="2858699"/>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BA1419"/>
              </a:buClr>
              <a:buFont typeface="Noto Sans Symbols"/>
              <a:buNone/>
              <a:defRPr sz="1600" b="0" i="0" u="none" strike="noStrike" cap="none">
                <a:solidFill>
                  <a:schemeClr val="dk1"/>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1400" b="0" i="0" u="none" strike="noStrike" cap="none">
                <a:solidFill>
                  <a:schemeClr val="dk1"/>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1200" b="0" i="0" u="none" strike="noStrike" cap="none">
                <a:solidFill>
                  <a:schemeClr val="dk1"/>
                </a:solidFill>
                <a:latin typeface="Garamond"/>
                <a:ea typeface="Garamond"/>
                <a:cs typeface="Garamond"/>
                <a:sym typeface="Garamond"/>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Garamond"/>
                <a:ea typeface="Garamond"/>
                <a:cs typeface="Garamond"/>
                <a:sym typeface="Garamond"/>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Garamond"/>
                <a:ea typeface="Garamond"/>
                <a:cs typeface="Garamond"/>
                <a:sym typeface="Garamond"/>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28" name="Shape 128"/>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630237" y="342900"/>
            <a:ext cx="2949600" cy="12002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Garamond"/>
              <a:buNone/>
              <a:defRPr sz="32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1" name="Shape 131"/>
          <p:cNvSpPr>
            <a:spLocks noGrp="1"/>
          </p:cNvSpPr>
          <p:nvPr>
            <p:ph type="pic" idx="2"/>
          </p:nvPr>
        </p:nvSpPr>
        <p:spPr>
          <a:xfrm>
            <a:off x="3887787" y="740568"/>
            <a:ext cx="4629299" cy="3655200"/>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BA1419"/>
              </a:buClr>
              <a:buFont typeface="Noto Sans Symbols"/>
              <a:buNone/>
              <a:defRPr sz="3200" b="0" i="0" u="none" strike="noStrike" cap="none">
                <a:solidFill>
                  <a:schemeClr val="dk1"/>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2800" b="0" i="0" u="none" strike="noStrike" cap="none">
                <a:solidFill>
                  <a:schemeClr val="dk1"/>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2400" b="0" i="0" u="none" strike="noStrike" cap="none">
                <a:solidFill>
                  <a:schemeClr val="dk1"/>
                </a:solidFill>
                <a:latin typeface="Garamond"/>
                <a:ea typeface="Garamond"/>
                <a:cs typeface="Garamond"/>
                <a:sym typeface="Garamond"/>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Garamond"/>
                <a:ea typeface="Garamond"/>
                <a:cs typeface="Garamond"/>
                <a:sym typeface="Garamond"/>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Garamond"/>
                <a:ea typeface="Garamond"/>
                <a:cs typeface="Garamond"/>
                <a:sym typeface="Garamond"/>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32" name="Shape 132"/>
          <p:cNvSpPr txBox="1">
            <a:spLocks noGrp="1"/>
          </p:cNvSpPr>
          <p:nvPr>
            <p:ph type="body" idx="1"/>
          </p:nvPr>
        </p:nvSpPr>
        <p:spPr>
          <a:xfrm>
            <a:off x="630237" y="1543050"/>
            <a:ext cx="2949600" cy="2858699"/>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BA1419"/>
              </a:buClr>
              <a:buFont typeface="Noto Sans Symbols"/>
              <a:buNone/>
              <a:defRPr sz="1600" b="0" i="0" u="none" strike="noStrike" cap="none">
                <a:solidFill>
                  <a:schemeClr val="dk1"/>
                </a:solidFill>
                <a:latin typeface="Garamond"/>
                <a:ea typeface="Garamond"/>
                <a:cs typeface="Garamond"/>
                <a:sym typeface="Garamond"/>
              </a:defRPr>
            </a:lvl1pPr>
            <a:lvl2pPr marL="457200" marR="0" lvl="1" indent="0" algn="l" rtl="0">
              <a:lnSpc>
                <a:spcPct val="90000"/>
              </a:lnSpc>
              <a:spcBef>
                <a:spcPts val="500"/>
              </a:spcBef>
              <a:buClr>
                <a:schemeClr val="dk1"/>
              </a:buClr>
              <a:buFont typeface="Noto Sans Symbols"/>
              <a:buNone/>
              <a:defRPr sz="1400" b="0" i="0" u="none" strike="noStrike" cap="none">
                <a:solidFill>
                  <a:schemeClr val="dk1"/>
                </a:solidFill>
                <a:latin typeface="Garamond"/>
                <a:ea typeface="Garamond"/>
                <a:cs typeface="Garamond"/>
                <a:sym typeface="Garamond"/>
              </a:defRPr>
            </a:lvl2pPr>
            <a:lvl3pPr marL="914400" marR="0" lvl="2" indent="0" algn="l" rtl="0">
              <a:lnSpc>
                <a:spcPct val="90000"/>
              </a:lnSpc>
              <a:spcBef>
                <a:spcPts val="500"/>
              </a:spcBef>
              <a:buClr>
                <a:srgbClr val="757070"/>
              </a:buClr>
              <a:buFont typeface="Garamond"/>
              <a:buNone/>
              <a:defRPr sz="1200" b="0" i="0" u="none" strike="noStrike" cap="none">
                <a:solidFill>
                  <a:schemeClr val="dk1"/>
                </a:solidFill>
                <a:latin typeface="Garamond"/>
                <a:ea typeface="Garamond"/>
                <a:cs typeface="Garamond"/>
                <a:sym typeface="Garamond"/>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Garamond"/>
                <a:ea typeface="Garamond"/>
                <a:cs typeface="Garamond"/>
                <a:sym typeface="Garamond"/>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Garamond"/>
                <a:ea typeface="Garamond"/>
                <a:cs typeface="Garamond"/>
                <a:sym typeface="Garamond"/>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133" name="Shape 133"/>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4" name="Shape 134"/>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35" name="Shape 135"/>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628650" y="273843"/>
            <a:ext cx="7886700" cy="9942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38" name="Shape 138"/>
          <p:cNvSpPr txBox="1">
            <a:spLocks noGrp="1"/>
          </p:cNvSpPr>
          <p:nvPr>
            <p:ph type="body" idx="1"/>
          </p:nvPr>
        </p:nvSpPr>
        <p:spPr>
          <a:xfrm rot="5400000">
            <a:off x="2940299" y="-942431"/>
            <a:ext cx="3263400" cy="78867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9" name="Shape 139"/>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0" name="Shape 140"/>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1" name="Shape 141"/>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rot="5400000">
            <a:off x="5350050" y="1467543"/>
            <a:ext cx="4358999" cy="19715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144" name="Shape 144"/>
          <p:cNvSpPr txBox="1">
            <a:spLocks noGrp="1"/>
          </p:cNvSpPr>
          <p:nvPr>
            <p:ph type="body" idx="1"/>
          </p:nvPr>
        </p:nvSpPr>
        <p:spPr>
          <a:xfrm rot="5400000">
            <a:off x="1330425" y="-428006"/>
            <a:ext cx="4358999" cy="57626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5" name="Shape 145"/>
          <p:cNvSpPr txBox="1">
            <a:spLocks noGrp="1"/>
          </p:cNvSpPr>
          <p:nvPr>
            <p:ph type="dt" idx="10"/>
          </p:nvPr>
        </p:nvSpPr>
        <p:spPr>
          <a:xfrm>
            <a:off x="628650" y="4767262"/>
            <a:ext cx="2057400"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6" name="Shape 146"/>
          <p:cNvSpPr txBox="1">
            <a:spLocks noGrp="1"/>
          </p:cNvSpPr>
          <p:nvPr>
            <p:ph type="ftr" idx="11"/>
          </p:nvPr>
        </p:nvSpPr>
        <p:spPr>
          <a:xfrm>
            <a:off x="3028950" y="4767262"/>
            <a:ext cx="3086099" cy="273900"/>
          </a:xfrm>
          <a:prstGeom prst="rect">
            <a:avLst/>
          </a:prstGeom>
          <a:noFill/>
          <a:ln>
            <a:noFill/>
          </a:ln>
        </p:spPr>
        <p:txBody>
          <a:bodyPr lIns="91425" tIns="91425" rIns="91425" bIns="91425" anchor="t" anchorCtr="0"/>
          <a:lstStyle>
            <a:lvl1pPr marL="0" marR="0" lvl="0" indent="0" algn="l" rtl="0">
              <a:spcBef>
                <a:spcPts val="0"/>
              </a:spcBef>
              <a:buNone/>
              <a:defRPr sz="1800">
                <a:solidFill>
                  <a:schemeClr val="dk1"/>
                </a:solidFill>
                <a:latin typeface="Calibri"/>
                <a:ea typeface="Calibri"/>
                <a:cs typeface="Calibri"/>
                <a:sym typeface="Calibri"/>
              </a:defRPr>
            </a:lvl1pPr>
            <a:lvl2pPr marL="457038" marR="0" lvl="1" indent="-12538" algn="l" rtl="0">
              <a:spcBef>
                <a:spcPts val="0"/>
              </a:spcBef>
              <a:buNone/>
              <a:defRPr sz="1800" b="0" i="0" u="none" strike="noStrike" cap="none">
                <a:solidFill>
                  <a:schemeClr val="dk1"/>
                </a:solidFill>
                <a:latin typeface="Calibri"/>
                <a:ea typeface="Calibri"/>
                <a:cs typeface="Calibri"/>
                <a:sym typeface="Calibri"/>
              </a:defRPr>
            </a:lvl2pPr>
            <a:lvl3pPr marL="914078" marR="0" lvl="2" indent="-12378" algn="l" rtl="0">
              <a:spcBef>
                <a:spcPts val="0"/>
              </a:spcBef>
              <a:buNone/>
              <a:defRPr sz="1800" b="0" i="0" u="none" strike="noStrike" cap="none">
                <a:solidFill>
                  <a:schemeClr val="dk1"/>
                </a:solidFill>
                <a:latin typeface="Calibri"/>
                <a:ea typeface="Calibri"/>
                <a:cs typeface="Calibri"/>
                <a:sym typeface="Calibri"/>
              </a:defRPr>
            </a:lvl3pPr>
            <a:lvl4pPr marL="1371118" marR="0" lvl="3" indent="-12218" algn="l" rtl="0">
              <a:spcBef>
                <a:spcPts val="0"/>
              </a:spcBef>
              <a:buNone/>
              <a:defRPr sz="1800" b="0" i="0" u="none" strike="noStrike" cap="none">
                <a:solidFill>
                  <a:schemeClr val="dk1"/>
                </a:solidFill>
                <a:latin typeface="Calibri"/>
                <a:ea typeface="Calibri"/>
                <a:cs typeface="Calibri"/>
                <a:sym typeface="Calibri"/>
              </a:defRPr>
            </a:lvl4pPr>
            <a:lvl5pPr marL="1828158" marR="0" lvl="4" indent="-12058" algn="l" rtl="0">
              <a:spcBef>
                <a:spcPts val="0"/>
              </a:spcBef>
              <a:buNone/>
              <a:defRPr sz="1800" b="0" i="0" u="none" strike="noStrike" cap="none">
                <a:solidFill>
                  <a:schemeClr val="dk1"/>
                </a:solidFill>
                <a:latin typeface="Calibri"/>
                <a:ea typeface="Calibri"/>
                <a:cs typeface="Calibri"/>
                <a:sym typeface="Calibri"/>
              </a:defRPr>
            </a:lvl5pPr>
            <a:lvl6pPr marL="2285198" marR="0" lvl="5" indent="-11898" algn="l" rtl="0">
              <a:spcBef>
                <a:spcPts val="0"/>
              </a:spcBef>
              <a:buNone/>
              <a:defRPr sz="1800" b="0" i="0" u="none" strike="noStrike" cap="none">
                <a:solidFill>
                  <a:schemeClr val="dk1"/>
                </a:solidFill>
                <a:latin typeface="Calibri"/>
                <a:ea typeface="Calibri"/>
                <a:cs typeface="Calibri"/>
                <a:sym typeface="Calibri"/>
              </a:defRPr>
            </a:lvl6pPr>
            <a:lvl7pPr marL="2742237" marR="0" lvl="6" indent="-11737" algn="l" rtl="0">
              <a:spcBef>
                <a:spcPts val="0"/>
              </a:spcBef>
              <a:buNone/>
              <a:defRPr sz="1800" b="0" i="0" u="none" strike="noStrike" cap="none">
                <a:solidFill>
                  <a:schemeClr val="dk1"/>
                </a:solidFill>
                <a:latin typeface="Calibri"/>
                <a:ea typeface="Calibri"/>
                <a:cs typeface="Calibri"/>
                <a:sym typeface="Calibri"/>
              </a:defRPr>
            </a:lvl7pPr>
            <a:lvl8pPr marL="3199278" marR="0" lvl="7" indent="-11578" algn="l" rtl="0">
              <a:spcBef>
                <a:spcPts val="0"/>
              </a:spcBef>
              <a:buNone/>
              <a:defRPr sz="1800" b="0" i="0" u="none" strike="noStrike" cap="none">
                <a:solidFill>
                  <a:schemeClr val="dk1"/>
                </a:solidFill>
                <a:latin typeface="Calibri"/>
                <a:ea typeface="Calibri"/>
                <a:cs typeface="Calibri"/>
                <a:sym typeface="Calibri"/>
              </a:defRPr>
            </a:lvl8pPr>
            <a:lvl9pPr marL="3656316" marR="0" lvl="8" indent="-11415"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47" name="Shape 147"/>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a:solidFill>
                  <a:srgbClr val="888888"/>
                </a:solidFill>
                <a:latin typeface="Garamond"/>
                <a:ea typeface="Garamond"/>
                <a:cs typeface="Garamond"/>
                <a:sym typeface="Garamond"/>
              </a:rPr>
              <a:t>‹#›</a:t>
            </a:fld>
            <a:endParaRPr lang="en" sz="1200">
              <a:solidFill>
                <a:srgbClr val="888888"/>
              </a:solidFill>
              <a:latin typeface="Garamond"/>
              <a:ea typeface="Garamond"/>
              <a:cs typeface="Garamond"/>
              <a:sym typeface="Garamon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_Blank">
    <p:spTree>
      <p:nvGrpSpPr>
        <p:cNvPr id="1" name="Shape 148"/>
        <p:cNvGrpSpPr/>
        <p:nvPr/>
      </p:nvGrpSpPr>
      <p:grpSpPr>
        <a:xfrm>
          <a:off x="0" y="0"/>
          <a:ext cx="0" cy="0"/>
          <a:chOff x="0" y="0"/>
          <a:chExt cx="0" cy="0"/>
        </a:xfrm>
      </p:grpSpPr>
      <p:sp>
        <p:nvSpPr>
          <p:cNvPr id="149" name="Shape 149"/>
          <p:cNvSpPr txBox="1"/>
          <p:nvPr/>
        </p:nvSpPr>
        <p:spPr>
          <a:xfrm>
            <a:off x="609600" y="4791735"/>
            <a:ext cx="2590800" cy="147599"/>
          </a:xfrm>
          <a:prstGeom prst="rect">
            <a:avLst/>
          </a:prstGeom>
          <a:noFill/>
          <a:ln>
            <a:noFill/>
          </a:ln>
        </p:spPr>
        <p:txBody>
          <a:bodyPr lIns="0" tIns="36550" rIns="91375" bIns="36550" anchor="t" anchorCtr="0">
            <a:noAutofit/>
          </a:bodyPr>
          <a:lstStyle/>
          <a:p>
            <a:pPr marL="0" marR="0" lvl="0" indent="0" algn="l" rtl="0">
              <a:spcBef>
                <a:spcPts val="0"/>
              </a:spcBef>
              <a:buSzPct val="25000"/>
              <a:buNone/>
            </a:pPr>
            <a:r>
              <a:rPr lang="en" sz="800" b="0">
                <a:solidFill>
                  <a:srgbClr val="6D6E71"/>
                </a:solidFill>
                <a:latin typeface="Calibri"/>
                <a:ea typeface="Calibri"/>
                <a:cs typeface="Calibri"/>
                <a:sym typeface="Calibri"/>
              </a:rPr>
              <a:t>Nexecon Consulting Group – University of Michigan</a:t>
            </a:r>
          </a:p>
        </p:txBody>
      </p:sp>
      <p:sp>
        <p:nvSpPr>
          <p:cNvPr id="150" name="Shape 150"/>
          <p:cNvSpPr txBox="1">
            <a:spLocks noGrp="1"/>
          </p:cNvSpPr>
          <p:nvPr>
            <p:ph type="body" idx="1"/>
          </p:nvPr>
        </p:nvSpPr>
        <p:spPr>
          <a:xfrm>
            <a:off x="1104037" y="1008530"/>
            <a:ext cx="7345800" cy="31766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1" name="Shape 151"/>
          <p:cNvSpPr txBox="1"/>
          <p:nvPr/>
        </p:nvSpPr>
        <p:spPr>
          <a:xfrm>
            <a:off x="4792883" y="4791735"/>
            <a:ext cx="2446200" cy="147599"/>
          </a:xfrm>
          <a:prstGeom prst="rect">
            <a:avLst/>
          </a:prstGeom>
          <a:noFill/>
          <a:ln>
            <a:noFill/>
          </a:ln>
        </p:spPr>
        <p:txBody>
          <a:bodyPr lIns="0" tIns="36550" rIns="91375" bIns="36550" anchor="t" anchorCtr="0">
            <a:noAutofit/>
          </a:bodyPr>
          <a:lstStyle/>
          <a:p>
            <a:pPr marL="0" marR="0" lvl="0" indent="0" algn="ctr" rtl="0">
              <a:spcBef>
                <a:spcPts val="0"/>
              </a:spcBef>
              <a:buSzPct val="25000"/>
              <a:buNone/>
            </a:pPr>
            <a:r>
              <a:rPr lang="en" sz="800" b="0">
                <a:solidFill>
                  <a:srgbClr val="6D6E71"/>
                </a:solidFill>
                <a:latin typeface="Calibri"/>
                <a:ea typeface="Calibri"/>
                <a:cs typeface="Calibri"/>
                <a:sym typeface="Calibri"/>
              </a:rPr>
              <a:t>CONFIDENTIAL –  DO NOT DISTRIBUTE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 Id="rId11" Type="http://schemas.openxmlformats.org/officeDocument/2006/relationships/theme" Target="../theme/theme3.xml"/><Relationship Id="rId1" Type="http://schemas.openxmlformats.org/officeDocument/2006/relationships/slideLayout" Target="../slideLayouts/slideLayout18.xml"/><Relationship Id="rId2"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accent1"/>
              </a:buClr>
              <a:buFont typeface="Arial"/>
              <a:buNone/>
              <a:defRPr sz="3600" b="1" i="0" u="none" strike="noStrike" cap="none">
                <a:solidFill>
                  <a:schemeClr val="accent1"/>
                </a:solidFill>
                <a:latin typeface="Arial"/>
                <a:ea typeface="Arial"/>
                <a:cs typeface="Arial"/>
                <a:sym typeface="Arial"/>
              </a:defRPr>
            </a:lvl1pPr>
            <a:lvl2pPr lvl="1" indent="0" rtl="0">
              <a:spcBef>
                <a:spcPts val="0"/>
              </a:spcBef>
              <a:buClr>
                <a:schemeClr val="accent1"/>
              </a:buClr>
              <a:buFont typeface="Arial"/>
              <a:buNone/>
              <a:defRPr sz="3600" b="1">
                <a:solidFill>
                  <a:schemeClr val="accent1"/>
                </a:solidFill>
              </a:defRPr>
            </a:lvl2pPr>
            <a:lvl3pPr lvl="2" indent="0" rtl="0">
              <a:spcBef>
                <a:spcPts val="0"/>
              </a:spcBef>
              <a:buClr>
                <a:schemeClr val="accent1"/>
              </a:buClr>
              <a:buFont typeface="Arial"/>
              <a:buNone/>
              <a:defRPr sz="3600" b="1">
                <a:solidFill>
                  <a:schemeClr val="accent1"/>
                </a:solidFill>
              </a:defRPr>
            </a:lvl3pPr>
            <a:lvl4pPr lvl="3" indent="0" rtl="0">
              <a:spcBef>
                <a:spcPts val="0"/>
              </a:spcBef>
              <a:buClr>
                <a:schemeClr val="accent1"/>
              </a:buClr>
              <a:buFont typeface="Arial"/>
              <a:buNone/>
              <a:defRPr sz="3600" b="1">
                <a:solidFill>
                  <a:schemeClr val="accent1"/>
                </a:solidFill>
              </a:defRPr>
            </a:lvl4pPr>
            <a:lvl5pPr lvl="4" indent="0" rtl="0">
              <a:spcBef>
                <a:spcPts val="0"/>
              </a:spcBef>
              <a:buClr>
                <a:schemeClr val="accent1"/>
              </a:buClr>
              <a:buFont typeface="Arial"/>
              <a:buNone/>
              <a:defRPr sz="3600" b="1">
                <a:solidFill>
                  <a:schemeClr val="accent1"/>
                </a:solidFill>
              </a:defRPr>
            </a:lvl5pPr>
            <a:lvl6pPr lvl="5" indent="0" rtl="0">
              <a:spcBef>
                <a:spcPts val="0"/>
              </a:spcBef>
              <a:buClr>
                <a:schemeClr val="accent1"/>
              </a:buClr>
              <a:buFont typeface="Arial"/>
              <a:buNone/>
              <a:defRPr sz="3600" b="1">
                <a:solidFill>
                  <a:schemeClr val="accent1"/>
                </a:solidFill>
              </a:defRPr>
            </a:lvl6pPr>
            <a:lvl7pPr lvl="6" indent="0" rtl="0">
              <a:spcBef>
                <a:spcPts val="0"/>
              </a:spcBef>
              <a:buClr>
                <a:schemeClr val="accent1"/>
              </a:buClr>
              <a:buFont typeface="Arial"/>
              <a:buNone/>
              <a:defRPr sz="3600" b="1">
                <a:solidFill>
                  <a:schemeClr val="accent1"/>
                </a:solidFill>
              </a:defRPr>
            </a:lvl7pPr>
            <a:lvl8pPr lvl="7" indent="0" rtl="0">
              <a:spcBef>
                <a:spcPts val="0"/>
              </a:spcBef>
              <a:buClr>
                <a:schemeClr val="accent1"/>
              </a:buClr>
              <a:buFont typeface="Arial"/>
              <a:buNone/>
              <a:defRPr sz="3600" b="1">
                <a:solidFill>
                  <a:schemeClr val="accent1"/>
                </a:solidFill>
              </a:defRPr>
            </a:lvl8pPr>
            <a:lvl9pPr lvl="8" indent="0" rtl="0">
              <a:spcBef>
                <a:spcPts val="0"/>
              </a:spcBef>
              <a:buClr>
                <a:schemeClr val="accent1"/>
              </a:buClr>
              <a:buFont typeface="Arial"/>
              <a:buNone/>
              <a:defRPr sz="3600" b="1">
                <a:solidFill>
                  <a:schemeClr val="accent1"/>
                </a:solidFill>
              </a:defRPr>
            </a:lvl9pPr>
          </a:lstStyle>
          <a:p>
            <a:endParaRPr/>
          </a:p>
        </p:txBody>
      </p:sp>
      <p:sp>
        <p:nvSpPr>
          <p:cNvPr id="52" name="Shape 52"/>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marL="0" marR="0" lvl="0" indent="0" algn="l" rtl="0">
              <a:lnSpc>
                <a:spcPct val="100000"/>
              </a:lnSpc>
              <a:spcBef>
                <a:spcPts val="600"/>
              </a:spcBef>
              <a:spcAft>
                <a:spcPts val="0"/>
              </a:spcAft>
              <a:buClr>
                <a:schemeClr val="dk1"/>
              </a:buClr>
              <a:buFont typeface="Arial"/>
              <a:buNone/>
              <a:defRPr sz="3000" b="0" i="0" u="none" strike="noStrike" cap="none">
                <a:solidFill>
                  <a:schemeClr val="dk1"/>
                </a:solidFill>
                <a:latin typeface="Arial"/>
                <a:ea typeface="Arial"/>
                <a:cs typeface="Arial"/>
                <a:sym typeface="Arial"/>
              </a:defRPr>
            </a:lvl1pPr>
            <a:lvl2pPr marL="457200" marR="0" lvl="1"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4pPr>
            <a:lvl5pPr marL="1828800" marR="0" lvl="4"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5pPr>
            <a:lvl6pPr marL="2286000" marR="0" lvl="5"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6pPr>
            <a:lvl7pPr marL="2743200" marR="0" lvl="6"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7pPr>
            <a:lvl8pPr marL="3200400" marR="0" lvl="7"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8pPr>
            <a:lvl9pPr marL="3657600" marR="0" lvl="8" indent="0" algn="l" rtl="0">
              <a:lnSpc>
                <a:spcPct val="100000"/>
              </a:lnSpc>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9pPr>
          </a:lstStyle>
          <a:p>
            <a:endParaRPr/>
          </a:p>
        </p:txBody>
      </p:sp>
      <p:cxnSp>
        <p:nvCxnSpPr>
          <p:cNvPr id="53" name="Shape 53"/>
          <p:cNvCxnSpPr/>
          <p:nvPr/>
        </p:nvCxnSpPr>
        <p:spPr>
          <a:xfrm>
            <a:off x="457200" y="5023257"/>
            <a:ext cx="8229600" cy="0"/>
          </a:xfrm>
          <a:prstGeom prst="straightConnector1">
            <a:avLst/>
          </a:prstGeom>
          <a:noFill/>
          <a:ln w="50800" cap="flat" cmpd="sng">
            <a:solidFill>
              <a:schemeClr val="lt2"/>
            </a:solidFill>
            <a:prstDash val="solid"/>
            <a:round/>
            <a:headEnd type="none" w="med" len="med"/>
            <a:tailEnd type="none" w="med" len="med"/>
          </a:ln>
        </p:spPr>
      </p:cxnSp>
      <p:sp>
        <p:nvSpPr>
          <p:cNvPr id="54" name="Shape 54"/>
          <p:cNvSpPr txBox="1">
            <a:spLocks noGrp="1"/>
          </p:cNvSpPr>
          <p:nvPr>
            <p:ph type="sldNum" idx="12"/>
          </p:nvPr>
        </p:nvSpPr>
        <p:spPr>
          <a:xfrm>
            <a:off x="8556789" y="4749850"/>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 sz="1300" b="0" i="0" u="none" strike="noStrike" cap="none">
                <a:solidFill>
                  <a:schemeClr val="dk1"/>
                </a:solidFill>
                <a:latin typeface="Arial"/>
                <a:ea typeface="Arial"/>
                <a:cs typeface="Arial"/>
                <a:sym typeface="Arial"/>
              </a:rPr>
              <a:t>‹#›</a:t>
            </a:fld>
            <a:endParaRPr lang="en" sz="13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28650" y="273843"/>
            <a:ext cx="7886700" cy="994200"/>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Garamond"/>
              <a:buNone/>
              <a:defRPr sz="4400" b="0" i="0" u="none" strike="noStrike" cap="none">
                <a:solidFill>
                  <a:schemeClr val="dk1"/>
                </a:solidFill>
                <a:latin typeface="Garamond"/>
                <a:ea typeface="Garamond"/>
                <a:cs typeface="Garamond"/>
                <a:sym typeface="Garamond"/>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85" name="Shape 85"/>
          <p:cNvSpPr txBox="1">
            <a:spLocks noGrp="1"/>
          </p:cNvSpPr>
          <p:nvPr>
            <p:ph type="body" idx="1"/>
          </p:nvPr>
        </p:nvSpPr>
        <p:spPr>
          <a:xfrm>
            <a:off x="628650" y="1369218"/>
            <a:ext cx="7886700" cy="3263400"/>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rgbClr val="BA1419"/>
              </a:buClr>
              <a:buSzPct val="100000"/>
              <a:buFont typeface="Noto Sans Symbols"/>
              <a:buChar char="❑"/>
              <a:defRPr sz="2800" b="0" i="0" u="none" strike="noStrike" cap="none">
                <a:solidFill>
                  <a:schemeClr val="dk1"/>
                </a:solidFill>
                <a:latin typeface="Garamond"/>
                <a:ea typeface="Garamond"/>
                <a:cs typeface="Garamond"/>
                <a:sym typeface="Garamond"/>
              </a:defRPr>
            </a:lvl1pPr>
            <a:lvl2pPr marL="685800" marR="0" lvl="1" indent="-76200" algn="l" rtl="0">
              <a:lnSpc>
                <a:spcPct val="90000"/>
              </a:lnSpc>
              <a:spcBef>
                <a:spcPts val="500"/>
              </a:spcBef>
              <a:buClr>
                <a:schemeClr val="dk1"/>
              </a:buClr>
              <a:buSzPct val="100000"/>
              <a:buFont typeface="Noto Sans Symbols"/>
              <a:buChar char="▪"/>
              <a:defRPr sz="2400" b="0" i="0" u="none" strike="noStrike" cap="none">
                <a:solidFill>
                  <a:schemeClr val="dk1"/>
                </a:solidFill>
                <a:latin typeface="Garamond"/>
                <a:ea typeface="Garamond"/>
                <a:cs typeface="Garamond"/>
                <a:sym typeface="Garamond"/>
              </a:defRPr>
            </a:lvl2pPr>
            <a:lvl3pPr marL="1143000" marR="0" lvl="2" indent="-101600" algn="l" rtl="0">
              <a:lnSpc>
                <a:spcPct val="90000"/>
              </a:lnSpc>
              <a:spcBef>
                <a:spcPts val="500"/>
              </a:spcBef>
              <a:buClr>
                <a:srgbClr val="757070"/>
              </a:buClr>
              <a:buSzPct val="100000"/>
              <a:buFont typeface="Garamond"/>
              <a:buChar char="−"/>
              <a:defRPr sz="2000" b="0" i="0" u="none" strike="noStrike" cap="none">
                <a:solidFill>
                  <a:schemeClr val="dk1"/>
                </a:solidFill>
                <a:latin typeface="Garamond"/>
                <a:ea typeface="Garamond"/>
                <a:cs typeface="Garamond"/>
                <a:sym typeface="Garamond"/>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Garamond"/>
                <a:ea typeface="Garamond"/>
                <a:cs typeface="Garamond"/>
                <a:sym typeface="Garamond"/>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457950" y="4767262"/>
            <a:ext cx="2057400" cy="273900"/>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888888"/>
                </a:solidFill>
                <a:latin typeface="Garamond"/>
                <a:ea typeface="Garamond"/>
                <a:cs typeface="Garamond"/>
                <a:sym typeface="Garamond"/>
              </a:rPr>
              <a:t>‹#›</a:t>
            </a:fld>
            <a:endParaRPr lang="en" sz="1200" b="0" i="0" u="none" strike="noStrike" cap="none">
              <a:solidFill>
                <a:srgbClr val="888888"/>
              </a:solidFill>
              <a:latin typeface="Garamond"/>
              <a:ea typeface="Garamond"/>
              <a:cs typeface="Garamond"/>
              <a:sym typeface="Garamond"/>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ctrTitle"/>
          </p:nvPr>
        </p:nvSpPr>
        <p:spPr>
          <a:xfrm>
            <a:off x="457200" y="563758"/>
            <a:ext cx="8229600" cy="3009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accent1"/>
              </a:buClr>
              <a:buSzPct val="25000"/>
              <a:buFont typeface="Arial"/>
              <a:buNone/>
            </a:pPr>
            <a:r>
              <a:rPr lang="en" sz="4500" b="1" i="0" u="none" strike="noStrike" cap="none">
                <a:solidFill>
                  <a:schemeClr val="accent1"/>
                </a:solidFill>
                <a:latin typeface="Arial"/>
                <a:ea typeface="Arial"/>
                <a:cs typeface="Arial"/>
                <a:sym typeface="Arial"/>
              </a:rPr>
              <a:t>Mentoring Matters </a:t>
            </a:r>
          </a:p>
          <a:p>
            <a:pPr marL="0" marR="0" lvl="0" indent="0" algn="l" rtl="0">
              <a:lnSpc>
                <a:spcPct val="100000"/>
              </a:lnSpc>
              <a:spcBef>
                <a:spcPts val="0"/>
              </a:spcBef>
              <a:spcAft>
                <a:spcPts val="0"/>
              </a:spcAft>
              <a:buClr>
                <a:schemeClr val="accent1"/>
              </a:buClr>
              <a:buSzPct val="25000"/>
              <a:buFont typeface="Arial"/>
              <a:buNone/>
            </a:pPr>
            <a:endParaRPr sz="7200" b="1" i="0" u="none" strike="noStrike" cap="none">
              <a:solidFill>
                <a:schemeClr val="accent1"/>
              </a:solidFill>
              <a:latin typeface="Arial"/>
              <a:ea typeface="Arial"/>
              <a:cs typeface="Arial"/>
              <a:sym typeface="Arial"/>
            </a:endParaRPr>
          </a:p>
        </p:txBody>
      </p:sp>
      <p:sp>
        <p:nvSpPr>
          <p:cNvPr id="157" name="Shape 157"/>
          <p:cNvSpPr txBox="1">
            <a:spLocks noGrp="1"/>
          </p:cNvSpPr>
          <p:nvPr>
            <p:ph type="subTitle" idx="1"/>
          </p:nvPr>
        </p:nvSpPr>
        <p:spPr>
          <a:xfrm>
            <a:off x="486825" y="3744117"/>
            <a:ext cx="8229600" cy="123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2"/>
              </a:buClr>
              <a:buSzPct val="25000"/>
              <a:buFont typeface="Arial"/>
              <a:buNone/>
            </a:pPr>
            <a:r>
              <a:rPr lang="en" sz="1200" b="0" i="0" u="none" strike="noStrike" cap="none">
                <a:solidFill>
                  <a:schemeClr val="dk2"/>
                </a:solidFill>
                <a:latin typeface="Arial"/>
                <a:ea typeface="Arial"/>
                <a:cs typeface="Arial"/>
                <a:sym typeface="Arial"/>
              </a:rPr>
              <a:t>By: Toson Antwan Knight </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grpSp>
        <p:nvGrpSpPr>
          <p:cNvPr id="175" name="Shape 175"/>
          <p:cNvGrpSpPr/>
          <p:nvPr/>
        </p:nvGrpSpPr>
        <p:grpSpPr>
          <a:xfrm>
            <a:off x="2000737" y="144240"/>
            <a:ext cx="5413890" cy="4705672"/>
            <a:chOff x="1679191" y="-106968"/>
            <a:chExt cx="5413890" cy="4705672"/>
          </a:xfrm>
        </p:grpSpPr>
        <p:sp>
          <p:nvSpPr>
            <p:cNvPr id="176" name="Shape 176"/>
            <p:cNvSpPr/>
            <p:nvPr/>
          </p:nvSpPr>
          <p:spPr>
            <a:xfrm>
              <a:off x="3570837" y="-106968"/>
              <a:ext cx="1606199" cy="1043999"/>
            </a:xfrm>
            <a:prstGeom prst="roundRect">
              <a:avLst>
                <a:gd name="adj" fmla="val 16667"/>
              </a:avLst>
            </a:prstGeom>
            <a:gradFill>
              <a:gsLst>
                <a:gs pos="0">
                  <a:srgbClr val="EA0000"/>
                </a:gs>
                <a:gs pos="100000">
                  <a:srgbClr val="FF8181"/>
                </a:gs>
              </a:gsLst>
              <a:lin ang="16200038" scaled="0"/>
            </a:gradFill>
            <a:ln>
              <a:noFill/>
            </a:ln>
          </p:spPr>
          <p:txBody>
            <a:bodyPr lIns="91425" tIns="91425" rIns="91425" bIns="91425" anchor="ctr" anchorCtr="0">
              <a:noAutofit/>
            </a:bodyPr>
            <a:lstStyle/>
            <a:p>
              <a:pPr lvl="0">
                <a:spcBef>
                  <a:spcPts val="0"/>
                </a:spcBef>
                <a:buNone/>
              </a:pPr>
              <a:endParaRPr/>
            </a:p>
          </p:txBody>
        </p:sp>
        <p:sp>
          <p:nvSpPr>
            <p:cNvPr id="177" name="Shape 177"/>
            <p:cNvSpPr txBox="1"/>
            <p:nvPr/>
          </p:nvSpPr>
          <p:spPr>
            <a:xfrm>
              <a:off x="3621805" y="-56002"/>
              <a:ext cx="1504199" cy="9420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Clr>
                  <a:schemeClr val="lt1"/>
                </a:buClr>
                <a:buSzPct val="25000"/>
                <a:buFont typeface="Arial"/>
                <a:buNone/>
              </a:pPr>
              <a:r>
                <a:rPr lang="en" sz="1700" b="0" i="0" u="none" strike="noStrike" cap="none">
                  <a:solidFill>
                    <a:schemeClr val="lt1"/>
                  </a:solidFill>
                  <a:latin typeface="Arial"/>
                  <a:ea typeface="Arial"/>
                  <a:cs typeface="Arial"/>
                  <a:sym typeface="Arial"/>
                </a:rPr>
                <a:t>Programming</a:t>
              </a:r>
            </a:p>
          </p:txBody>
        </p:sp>
        <p:sp>
          <p:nvSpPr>
            <p:cNvPr id="178" name="Shape 178"/>
            <p:cNvSpPr/>
            <p:nvPr/>
          </p:nvSpPr>
          <p:spPr>
            <a:xfrm>
              <a:off x="2650566" y="415058"/>
              <a:ext cx="3446700" cy="3446700"/>
            </a:xfrm>
            <a:custGeom>
              <a:avLst/>
              <a:gdLst/>
              <a:ahLst/>
              <a:cxnLst/>
              <a:rect l="0" t="0" r="0" b="0"/>
              <a:pathLst>
                <a:path w="120000" h="120000" extrusionOk="0">
                  <a:moveTo>
                    <a:pt x="94367" y="10817"/>
                  </a:moveTo>
                  <a:lnTo>
                    <a:pt x="94366" y="10816"/>
                  </a:lnTo>
                  <a:cubicBezTo>
                    <a:pt x="100715" y="15253"/>
                    <a:pt x="106145" y="20877"/>
                    <a:pt x="110356" y="27377"/>
                  </a:cubicBezTo>
                </a:path>
              </a:pathLst>
            </a:custGeom>
            <a:noFill/>
            <a:ln w="9525" cap="flat" cmpd="sng">
              <a:solidFill>
                <a:srgbClr val="CC000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79" name="Shape 179"/>
            <p:cNvSpPr/>
            <p:nvPr/>
          </p:nvSpPr>
          <p:spPr>
            <a:xfrm>
              <a:off x="5101682" y="1389287"/>
              <a:ext cx="1991400" cy="1498199"/>
            </a:xfrm>
            <a:prstGeom prst="roundRect">
              <a:avLst>
                <a:gd name="adj" fmla="val 16667"/>
              </a:avLst>
            </a:prstGeom>
            <a:gradFill>
              <a:gsLst>
                <a:gs pos="0">
                  <a:srgbClr val="EA0000"/>
                </a:gs>
                <a:gs pos="100000">
                  <a:srgbClr val="FF8181"/>
                </a:gs>
              </a:gsLst>
              <a:lin ang="16200038" scaled="0"/>
            </a:gradFill>
            <a:ln>
              <a:noFill/>
            </a:ln>
          </p:spPr>
          <p:txBody>
            <a:bodyPr lIns="91425" tIns="91425" rIns="91425" bIns="91425" anchor="ctr" anchorCtr="0">
              <a:noAutofit/>
            </a:bodyPr>
            <a:lstStyle/>
            <a:p>
              <a:pPr lvl="0">
                <a:spcBef>
                  <a:spcPts val="0"/>
                </a:spcBef>
                <a:buNone/>
              </a:pPr>
              <a:endParaRPr/>
            </a:p>
          </p:txBody>
        </p:sp>
        <p:sp>
          <p:nvSpPr>
            <p:cNvPr id="180" name="Shape 180"/>
            <p:cNvSpPr txBox="1"/>
            <p:nvPr/>
          </p:nvSpPr>
          <p:spPr>
            <a:xfrm>
              <a:off x="5174823" y="1462429"/>
              <a:ext cx="1845000" cy="13521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Clr>
                  <a:schemeClr val="lt1"/>
                </a:buClr>
                <a:buSzPct val="25000"/>
                <a:buFont typeface="Arial"/>
                <a:buNone/>
              </a:pPr>
              <a:r>
                <a:rPr lang="en" sz="1700" b="0" i="0" u="none" strike="noStrike" cap="none">
                  <a:solidFill>
                    <a:schemeClr val="lt1"/>
                  </a:solidFill>
                  <a:latin typeface="Arial"/>
                  <a:ea typeface="Arial"/>
                  <a:cs typeface="Arial"/>
                  <a:sym typeface="Arial"/>
                </a:rPr>
                <a:t>Project Empower    Local High Schools</a:t>
              </a:r>
            </a:p>
          </p:txBody>
        </p:sp>
        <p:sp>
          <p:nvSpPr>
            <p:cNvPr id="181" name="Shape 181"/>
            <p:cNvSpPr/>
            <p:nvPr/>
          </p:nvSpPr>
          <p:spPr>
            <a:xfrm>
              <a:off x="2650566" y="415058"/>
              <a:ext cx="3446700" cy="3446700"/>
            </a:xfrm>
            <a:custGeom>
              <a:avLst/>
              <a:gdLst/>
              <a:ahLst/>
              <a:cxnLst/>
              <a:rect l="0" t="0" r="0" b="0"/>
              <a:pathLst>
                <a:path w="120000" h="120000" extrusionOk="0">
                  <a:moveTo>
                    <a:pt x="111195" y="91289"/>
                  </a:moveTo>
                  <a:lnTo>
                    <a:pt x="111195" y="91288"/>
                  </a:lnTo>
                  <a:cubicBezTo>
                    <a:pt x="108040" y="96449"/>
                    <a:pt x="104124" y="101103"/>
                    <a:pt x="99578" y="105093"/>
                  </a:cubicBezTo>
                </a:path>
              </a:pathLst>
            </a:custGeom>
            <a:noFill/>
            <a:ln w="9525" cap="flat" cmpd="sng">
              <a:solidFill>
                <a:srgbClr val="CC000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2" name="Shape 182"/>
            <p:cNvSpPr/>
            <p:nvPr/>
          </p:nvSpPr>
          <p:spPr>
            <a:xfrm>
              <a:off x="3370539" y="3125103"/>
              <a:ext cx="2006700" cy="1473600"/>
            </a:xfrm>
            <a:prstGeom prst="roundRect">
              <a:avLst>
                <a:gd name="adj" fmla="val 16667"/>
              </a:avLst>
            </a:prstGeom>
            <a:gradFill>
              <a:gsLst>
                <a:gs pos="0">
                  <a:srgbClr val="EA0000"/>
                </a:gs>
                <a:gs pos="100000">
                  <a:srgbClr val="FF8181"/>
                </a:gs>
              </a:gsLst>
              <a:lin ang="16200038" scaled="0"/>
            </a:gradFill>
            <a:ln>
              <a:noFill/>
            </a:ln>
          </p:spPr>
          <p:txBody>
            <a:bodyPr lIns="91425" tIns="91425" rIns="91425" bIns="91425" anchor="ctr" anchorCtr="0">
              <a:noAutofit/>
            </a:bodyPr>
            <a:lstStyle/>
            <a:p>
              <a:pPr lvl="0">
                <a:spcBef>
                  <a:spcPts val="0"/>
                </a:spcBef>
                <a:buNone/>
              </a:pPr>
              <a:endParaRPr/>
            </a:p>
          </p:txBody>
        </p:sp>
        <p:sp>
          <p:nvSpPr>
            <p:cNvPr id="183" name="Shape 183"/>
            <p:cNvSpPr txBox="1"/>
            <p:nvPr/>
          </p:nvSpPr>
          <p:spPr>
            <a:xfrm>
              <a:off x="3442469" y="3197033"/>
              <a:ext cx="1862999" cy="1329599"/>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Clr>
                  <a:schemeClr val="lt1"/>
                </a:buClr>
                <a:buSzPct val="25000"/>
                <a:buFont typeface="Arial"/>
                <a:buNone/>
              </a:pPr>
              <a:r>
                <a:rPr lang="en" sz="1700" b="0" i="0" u="none" strike="noStrike" cap="none">
                  <a:solidFill>
                    <a:schemeClr val="lt1"/>
                  </a:solidFill>
                  <a:latin typeface="Arial"/>
                  <a:ea typeface="Arial"/>
                  <a:cs typeface="Arial"/>
                  <a:sym typeface="Arial"/>
                </a:rPr>
                <a:t>Weekly Bible Studies Neighborhood Kids </a:t>
              </a:r>
            </a:p>
          </p:txBody>
        </p:sp>
        <p:sp>
          <p:nvSpPr>
            <p:cNvPr id="184" name="Shape 184"/>
            <p:cNvSpPr/>
            <p:nvPr/>
          </p:nvSpPr>
          <p:spPr>
            <a:xfrm>
              <a:off x="2650566" y="415058"/>
              <a:ext cx="3446700" cy="3446700"/>
            </a:xfrm>
            <a:custGeom>
              <a:avLst/>
              <a:gdLst/>
              <a:ahLst/>
              <a:cxnLst/>
              <a:rect l="0" t="0" r="0" b="0"/>
              <a:pathLst>
                <a:path w="120000" h="120000" extrusionOk="0">
                  <a:moveTo>
                    <a:pt x="20420" y="105094"/>
                  </a:moveTo>
                  <a:lnTo>
                    <a:pt x="20420" y="105094"/>
                  </a:lnTo>
                  <a:cubicBezTo>
                    <a:pt x="15874" y="101104"/>
                    <a:pt x="11957" y="96450"/>
                    <a:pt x="8803" y="91289"/>
                  </a:cubicBezTo>
                </a:path>
              </a:pathLst>
            </a:custGeom>
            <a:noFill/>
            <a:ln w="9525" cap="flat" cmpd="sng">
              <a:solidFill>
                <a:srgbClr val="CC000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5" name="Shape 185"/>
            <p:cNvSpPr/>
            <p:nvPr/>
          </p:nvSpPr>
          <p:spPr>
            <a:xfrm>
              <a:off x="1679191" y="1389287"/>
              <a:ext cx="1942799" cy="1498199"/>
            </a:xfrm>
            <a:prstGeom prst="roundRect">
              <a:avLst>
                <a:gd name="adj" fmla="val 16667"/>
              </a:avLst>
            </a:prstGeom>
            <a:gradFill>
              <a:gsLst>
                <a:gs pos="0">
                  <a:srgbClr val="EA0000"/>
                </a:gs>
                <a:gs pos="100000">
                  <a:srgbClr val="FF8181"/>
                </a:gs>
              </a:gsLst>
              <a:lin ang="16200038" scaled="0"/>
            </a:gradFill>
            <a:ln>
              <a:noFill/>
            </a:ln>
          </p:spPr>
          <p:txBody>
            <a:bodyPr lIns="91425" tIns="91425" rIns="91425" bIns="91425" anchor="ctr" anchorCtr="0">
              <a:noAutofit/>
            </a:bodyPr>
            <a:lstStyle/>
            <a:p>
              <a:pPr lvl="0">
                <a:spcBef>
                  <a:spcPts val="0"/>
                </a:spcBef>
                <a:buNone/>
              </a:pPr>
              <a:endParaRPr/>
            </a:p>
          </p:txBody>
        </p:sp>
        <p:sp>
          <p:nvSpPr>
            <p:cNvPr id="186" name="Shape 186"/>
            <p:cNvSpPr txBox="1"/>
            <p:nvPr/>
          </p:nvSpPr>
          <p:spPr>
            <a:xfrm>
              <a:off x="1752333" y="1462429"/>
              <a:ext cx="1796400" cy="1352100"/>
            </a:xfrm>
            <a:prstGeom prst="rect">
              <a:avLst/>
            </a:prstGeom>
            <a:noFill/>
            <a:ln>
              <a:noFill/>
            </a:ln>
          </p:spPr>
          <p:txBody>
            <a:bodyPr lIns="64750" tIns="64750" rIns="64750" bIns="64750" anchor="ctr" anchorCtr="0">
              <a:noAutofit/>
            </a:bodyPr>
            <a:lstStyle/>
            <a:p>
              <a:pPr marL="0" marR="0" lvl="0" indent="0" algn="ctr" rtl="0">
                <a:lnSpc>
                  <a:spcPct val="90000"/>
                </a:lnSpc>
                <a:spcBef>
                  <a:spcPts val="0"/>
                </a:spcBef>
                <a:spcAft>
                  <a:spcPts val="0"/>
                </a:spcAft>
                <a:buClr>
                  <a:schemeClr val="lt1"/>
                </a:buClr>
                <a:buSzPct val="25000"/>
                <a:buFont typeface="Arial"/>
                <a:buNone/>
              </a:pPr>
              <a:r>
                <a:rPr lang="en" sz="1700" b="0" i="0" u="none" strike="noStrike" cap="none">
                  <a:solidFill>
                    <a:schemeClr val="lt1"/>
                  </a:solidFill>
                  <a:latin typeface="Arial"/>
                  <a:ea typeface="Arial"/>
                  <a:cs typeface="Arial"/>
                  <a:sym typeface="Arial"/>
                </a:rPr>
                <a:t>Project Re-Entry    Juvenile Detention Centers</a:t>
              </a:r>
            </a:p>
          </p:txBody>
        </p:sp>
        <p:sp>
          <p:nvSpPr>
            <p:cNvPr id="187" name="Shape 187"/>
            <p:cNvSpPr/>
            <p:nvPr/>
          </p:nvSpPr>
          <p:spPr>
            <a:xfrm>
              <a:off x="2650566" y="415058"/>
              <a:ext cx="3446700" cy="3446700"/>
            </a:xfrm>
            <a:custGeom>
              <a:avLst/>
              <a:gdLst/>
              <a:ahLst/>
              <a:cxnLst/>
              <a:rect l="0" t="0" r="0" b="0"/>
              <a:pathLst>
                <a:path w="120000" h="120000" extrusionOk="0">
                  <a:moveTo>
                    <a:pt x="9643" y="27378"/>
                  </a:moveTo>
                  <a:lnTo>
                    <a:pt x="9642" y="27378"/>
                  </a:lnTo>
                  <a:cubicBezTo>
                    <a:pt x="13854" y="20877"/>
                    <a:pt x="19283" y="15253"/>
                    <a:pt x="25632" y="10817"/>
                  </a:cubicBezTo>
                </a:path>
              </a:pathLst>
            </a:custGeom>
            <a:noFill/>
            <a:ln w="9525" cap="flat" cmpd="sng">
              <a:solidFill>
                <a:srgbClr val="CC0001"/>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Bible Studies </a:t>
            </a:r>
            <a:endParaRPr lang="en-US" dirty="0"/>
          </a:p>
        </p:txBody>
      </p:sp>
      <p:sp>
        <p:nvSpPr>
          <p:cNvPr id="3" name="Text Placeholder 2"/>
          <p:cNvSpPr>
            <a:spLocks noGrp="1"/>
          </p:cNvSpPr>
          <p:nvPr>
            <p:ph type="body" idx="1"/>
          </p:nvPr>
        </p:nvSpPr>
        <p:spPr/>
        <p:txBody>
          <a:bodyPr/>
          <a:lstStyle/>
          <a:p>
            <a:r>
              <a:rPr lang="en-US" dirty="0" smtClean="0"/>
              <a:t>Each Week the Youth baptized at Oakwood attend Bible Study. </a:t>
            </a:r>
          </a:p>
          <a:p>
            <a:r>
              <a:rPr lang="en-US" dirty="0" smtClean="0"/>
              <a:t>Steps To Christ </a:t>
            </a:r>
            <a:endParaRPr lang="en-US" dirty="0"/>
          </a:p>
        </p:txBody>
      </p:sp>
      <p:sp>
        <p:nvSpPr>
          <p:cNvPr id="4" name="Text Placeholder 3"/>
          <p:cNvSpPr>
            <a:spLocks noGrp="1"/>
          </p:cNvSpPr>
          <p:nvPr>
            <p:ph type="body" idx="2"/>
          </p:nvPr>
        </p:nvSpPr>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7018" y="1119674"/>
            <a:ext cx="4469363" cy="3352022"/>
          </a:xfrm>
          <a:prstGeom prst="rect">
            <a:avLst/>
          </a:prstGeom>
        </p:spPr>
      </p:pic>
    </p:spTree>
    <p:extLst>
      <p:ext uri="{BB962C8B-B14F-4D97-AF65-F5344CB8AC3E}">
        <p14:creationId xmlns:p14="http://schemas.microsoft.com/office/powerpoint/2010/main" val="1988020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a:solidFill>
                  <a:srgbClr val="DA0002"/>
                </a:solidFill>
                <a:latin typeface="Arial"/>
                <a:ea typeface="Arial"/>
                <a:cs typeface="Arial"/>
                <a:sym typeface="Arial"/>
              </a:rPr>
              <a:t>Quick Tips! </a:t>
            </a:r>
          </a:p>
        </p:txBody>
      </p:sp>
      <p:sp>
        <p:nvSpPr>
          <p:cNvPr id="199" name="Shape 199"/>
          <p:cNvSpPr txBox="1">
            <a:spLocks noGrp="1"/>
          </p:cNvSpPr>
          <p:nvPr>
            <p:ph type="body" idx="1"/>
          </p:nvPr>
        </p:nvSpPr>
        <p:spPr>
          <a:xfrm>
            <a:off x="173975" y="1256575"/>
            <a:ext cx="4427100" cy="34101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a:t>Identify Your Team</a:t>
            </a:r>
          </a:p>
          <a:p>
            <a:pPr marL="0" marR="0" lvl="0" indent="0" algn="l" rtl="0">
              <a:lnSpc>
                <a:spcPct val="100000"/>
              </a:lnSpc>
              <a:spcBef>
                <a:spcPts val="0"/>
              </a:spcBef>
              <a:spcAft>
                <a:spcPts val="0"/>
              </a:spcAft>
              <a:buClr>
                <a:schemeClr val="dk1"/>
              </a:buClr>
              <a:buSzPct val="25000"/>
              <a:buFont typeface="Arial"/>
              <a:buNone/>
            </a:pPr>
            <a:r>
              <a:rPr lang="en" sz="3000" b="0" i="0" u="none" strike="noStrike" cap="none">
                <a:solidFill>
                  <a:schemeClr val="dk1"/>
                </a:solidFill>
                <a:latin typeface="Arial"/>
                <a:ea typeface="Arial"/>
                <a:cs typeface="Arial"/>
                <a:sym typeface="Arial"/>
              </a:rPr>
              <a:t>(2 or More Dedicated People) </a:t>
            </a:r>
          </a:p>
          <a:p>
            <a:pPr marL="0" marR="0" lvl="0" indent="0" algn="l" rtl="0">
              <a:lnSpc>
                <a:spcPct val="100000"/>
              </a:lnSpc>
              <a:spcBef>
                <a:spcPts val="0"/>
              </a:spcBef>
              <a:spcAft>
                <a:spcPts val="0"/>
              </a:spcAft>
              <a:buClr>
                <a:schemeClr val="dk1"/>
              </a:buClr>
              <a:buSzPct val="25000"/>
              <a:buFont typeface="Arial"/>
              <a:buNone/>
            </a:pPr>
            <a:r>
              <a:rPr lang="en" sz="3000" b="0" i="0" u="none" strike="noStrike" cap="none">
                <a:solidFill>
                  <a:schemeClr val="dk1"/>
                </a:solidFill>
                <a:latin typeface="Arial"/>
                <a:ea typeface="Arial"/>
                <a:cs typeface="Arial"/>
                <a:sym typeface="Arial"/>
              </a:rPr>
              <a:t>Develop Relationships</a:t>
            </a:r>
          </a:p>
          <a:p>
            <a:pPr marL="0" marR="0" lvl="0" indent="0" algn="l" rtl="0">
              <a:lnSpc>
                <a:spcPct val="100000"/>
              </a:lnSpc>
              <a:spcBef>
                <a:spcPts val="0"/>
              </a:spcBef>
              <a:spcAft>
                <a:spcPts val="0"/>
              </a:spcAft>
              <a:buClr>
                <a:schemeClr val="dk1"/>
              </a:buClr>
              <a:buSzPct val="25000"/>
              <a:buFont typeface="Arial"/>
              <a:buNone/>
            </a:pPr>
            <a:r>
              <a:rPr lang="en" sz="3000" b="0" i="0" u="none" strike="noStrike" cap="none">
                <a:solidFill>
                  <a:schemeClr val="dk1"/>
                </a:solidFill>
                <a:latin typeface="Arial"/>
                <a:ea typeface="Arial"/>
                <a:cs typeface="Arial"/>
                <a:sym typeface="Arial"/>
              </a:rPr>
              <a:t>Keep Cost Down </a:t>
            </a:r>
            <a:r>
              <a:rPr lang="en"/>
              <a:t>($25-40 a week) </a:t>
            </a:r>
            <a:r>
              <a:rPr lang="en" sz="3000" b="0" i="0" u="none" strike="noStrike" cap="none">
                <a:solidFill>
                  <a:schemeClr val="dk1"/>
                </a:solidFill>
                <a:latin typeface="Arial"/>
                <a:ea typeface="Arial"/>
                <a:cs typeface="Arial"/>
                <a:sym typeface="Arial"/>
              </a:rPr>
              <a:t> </a:t>
            </a:r>
          </a:p>
          <a:p>
            <a:pPr marL="0" marR="0" lvl="0" indent="0" algn="l" rtl="0">
              <a:lnSpc>
                <a:spcPct val="100000"/>
              </a:lnSpc>
              <a:spcBef>
                <a:spcPts val="0"/>
              </a:spcBef>
              <a:spcAft>
                <a:spcPts val="0"/>
              </a:spcAft>
              <a:buClr>
                <a:schemeClr val="dk1"/>
              </a:buClr>
              <a:buSzPct val="25000"/>
              <a:buFont typeface="Arial"/>
              <a:buNone/>
            </a:pPr>
            <a:r>
              <a:rPr lang="en" sz="3000" b="0" i="0" u="none" strike="noStrike" cap="none">
                <a:solidFill>
                  <a:schemeClr val="dk1"/>
                </a:solidFill>
                <a:latin typeface="Arial"/>
                <a:ea typeface="Arial"/>
                <a:cs typeface="Arial"/>
                <a:sym typeface="Arial"/>
              </a:rPr>
              <a:t>Organize! Plan! GO! </a:t>
            </a:r>
          </a:p>
          <a:p>
            <a:pPr marL="0" marR="0" lvl="0" indent="0" algn="l" rtl="0">
              <a:lnSpc>
                <a:spcPct val="100000"/>
              </a:lnSpc>
              <a:spcBef>
                <a:spcPts val="0"/>
              </a:spcBef>
              <a:spcAft>
                <a:spcPts val="0"/>
              </a:spcAft>
              <a:buClr>
                <a:schemeClr val="dk1"/>
              </a:buClr>
              <a:buSzPct val="25000"/>
              <a:buFont typeface="Arial"/>
              <a:buNone/>
            </a:pPr>
            <a:endParaRPr sz="3000" b="0" i="0" u="none" strike="noStrike" cap="none">
              <a:solidFill>
                <a:schemeClr val="dk1"/>
              </a:solidFill>
              <a:latin typeface="Arial"/>
              <a:ea typeface="Arial"/>
              <a:cs typeface="Arial"/>
              <a:sym typeface="Arial"/>
            </a:endParaRPr>
          </a:p>
        </p:txBody>
      </p:sp>
      <p:sp>
        <p:nvSpPr>
          <p:cNvPr id="200" name="Shape 200"/>
          <p:cNvSpPr txBox="1">
            <a:spLocks noGrp="1"/>
          </p:cNvSpPr>
          <p:nvPr>
            <p:ph type="body" idx="2"/>
          </p:nvPr>
        </p:nvSpPr>
        <p:spPr>
          <a:xfrm>
            <a:off x="6505199" y="1200150"/>
            <a:ext cx="2181599" cy="3725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sz="3000" b="0" i="0" u="none" strike="noStrike" cap="none">
              <a:solidFill>
                <a:schemeClr val="dk1"/>
              </a:solidFill>
              <a:latin typeface="Arial"/>
              <a:ea typeface="Arial"/>
              <a:cs typeface="Arial"/>
              <a:sym typeface="Arial"/>
            </a:endParaRPr>
          </a:p>
        </p:txBody>
      </p:sp>
      <p:pic>
        <p:nvPicPr>
          <p:cNvPr id="201" name="Shape 201"/>
          <p:cNvPicPr preferRelativeResize="0"/>
          <p:nvPr/>
        </p:nvPicPr>
        <p:blipFill>
          <a:blip r:embed="rId3">
            <a:alphaModFix/>
          </a:blip>
          <a:stretch>
            <a:fillRect/>
          </a:stretch>
        </p:blipFill>
        <p:spPr>
          <a:xfrm>
            <a:off x="4478927" y="1200150"/>
            <a:ext cx="4207864" cy="3725700"/>
          </a:xfrm>
          <a:prstGeom prst="rect">
            <a:avLst/>
          </a:prstGeom>
          <a:noFill/>
          <a:ln>
            <a:noFill/>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9">
                                            <p:txEl>
                                              <p:pRg st="0" end="0"/>
                                            </p:txEl>
                                          </p:spTgt>
                                        </p:tgtEl>
                                        <p:attrNameLst>
                                          <p:attrName>style.visibility</p:attrName>
                                        </p:attrNameLst>
                                      </p:cBhvr>
                                      <p:to>
                                        <p:strVal val="visible"/>
                                      </p:to>
                                    </p:set>
                                    <p:anim calcmode="lin" valueType="num">
                                      <p:cBhvr additive="base">
                                        <p:cTn id="7" dur="500"/>
                                        <p:tgtEl>
                                          <p:spTgt spid="1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9">
                                            <p:txEl>
                                              <p:pRg st="1" end="1"/>
                                            </p:txEl>
                                          </p:spTgt>
                                        </p:tgtEl>
                                        <p:attrNameLst>
                                          <p:attrName>style.visibility</p:attrName>
                                        </p:attrNameLst>
                                      </p:cBhvr>
                                      <p:to>
                                        <p:strVal val="visible"/>
                                      </p:to>
                                    </p:set>
                                    <p:anim calcmode="lin" valueType="num">
                                      <p:cBhvr additive="base">
                                        <p:cTn id="12" dur="500"/>
                                        <p:tgtEl>
                                          <p:spTgt spid="1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99">
                                            <p:txEl>
                                              <p:pRg st="2" end="2"/>
                                            </p:txEl>
                                          </p:spTgt>
                                        </p:tgtEl>
                                        <p:attrNameLst>
                                          <p:attrName>style.visibility</p:attrName>
                                        </p:attrNameLst>
                                      </p:cBhvr>
                                      <p:to>
                                        <p:strVal val="visible"/>
                                      </p:to>
                                    </p:set>
                                    <p:anim calcmode="lin" valueType="num">
                                      <p:cBhvr additive="base">
                                        <p:cTn id="17" dur="500"/>
                                        <p:tgtEl>
                                          <p:spTgt spid="1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99">
                                            <p:txEl>
                                              <p:pRg st="3" end="3"/>
                                            </p:txEl>
                                          </p:spTgt>
                                        </p:tgtEl>
                                        <p:attrNameLst>
                                          <p:attrName>style.visibility</p:attrName>
                                        </p:attrNameLst>
                                      </p:cBhvr>
                                      <p:to>
                                        <p:strVal val="visible"/>
                                      </p:to>
                                    </p:set>
                                    <p:anim calcmode="lin" valueType="num">
                                      <p:cBhvr additive="base">
                                        <p:cTn id="22" dur="500"/>
                                        <p:tgtEl>
                                          <p:spTgt spid="1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99">
                                            <p:txEl>
                                              <p:pRg st="4" end="4"/>
                                            </p:txEl>
                                          </p:spTgt>
                                        </p:tgtEl>
                                        <p:attrNameLst>
                                          <p:attrName>style.visibility</p:attrName>
                                        </p:attrNameLst>
                                      </p:cBhvr>
                                      <p:to>
                                        <p:strVal val="visible"/>
                                      </p:to>
                                    </p:set>
                                    <p:anim calcmode="lin" valueType="num">
                                      <p:cBhvr additive="base">
                                        <p:cTn id="27" dur="500"/>
                                        <p:tgtEl>
                                          <p:spTgt spid="1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99">
                                            <p:txEl>
                                              <p:pRg st="5" end="5"/>
                                            </p:txEl>
                                          </p:spTgt>
                                        </p:tgtEl>
                                        <p:attrNameLst>
                                          <p:attrName>style.visibility</p:attrName>
                                        </p:attrNameLst>
                                      </p:cBhvr>
                                      <p:to>
                                        <p:strVal val="visible"/>
                                      </p:to>
                                    </p:set>
                                    <p:anim calcmode="lin" valueType="num">
                                      <p:cBhvr additive="base">
                                        <p:cTn id="32" dur="500"/>
                                        <p:tgtEl>
                                          <p:spTgt spid="1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1" i="0" u="none" strike="noStrike" cap="none">
                <a:solidFill>
                  <a:srgbClr val="DA0002"/>
                </a:solidFill>
                <a:latin typeface="Arial"/>
                <a:ea typeface="Arial"/>
                <a:cs typeface="Arial"/>
                <a:sym typeface="Arial"/>
              </a:rPr>
              <a:t>Spirit of Prophecy </a:t>
            </a:r>
          </a:p>
        </p:txBody>
      </p:sp>
      <p:sp>
        <p:nvSpPr>
          <p:cNvPr id="170" name="Shape 170"/>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2000" b="0" i="0" u="none" strike="noStrike" cap="none">
                <a:solidFill>
                  <a:srgbClr val="202020"/>
                </a:solidFill>
                <a:latin typeface="Arial"/>
                <a:ea typeface="Arial"/>
                <a:cs typeface="Arial"/>
                <a:sym typeface="Arial"/>
              </a:rPr>
              <a:t>Our homes should be a place of refuge for the tempted youth. Many there are who stand at the parting of the ways. Every influence, every impression, is determining the choice that shapes their destiny both here and hereafter. Evil invites them. Its resorts are made bright and attractive. They have a welcome for every comer. All about us are youth who have no home and many whose homes have no helpful, uplifting power, and the youth drift into evil. They are going down to ruin within the very shadow of our own doors. </a:t>
            </a:r>
          </a:p>
          <a:p>
            <a:pPr marL="0" marR="0" lvl="0" indent="0" algn="l" rtl="0">
              <a:lnSpc>
                <a:spcPct val="100000"/>
              </a:lnSpc>
              <a:spcBef>
                <a:spcPts val="0"/>
              </a:spcBef>
              <a:spcAft>
                <a:spcPts val="0"/>
              </a:spcAft>
              <a:buClr>
                <a:schemeClr val="dk1"/>
              </a:buClr>
              <a:buSzPct val="25000"/>
              <a:buFont typeface="Arial"/>
              <a:buNone/>
            </a:pPr>
            <a:r>
              <a:rPr lang="en" sz="2000">
                <a:solidFill>
                  <a:srgbClr val="202020"/>
                </a:solidFill>
              </a:rPr>
              <a:t>	~Adventist Home Pg. 449 </a:t>
            </a: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a:t>Discussion Questions</a:t>
            </a:r>
          </a:p>
        </p:txBody>
      </p:sp>
      <p:sp>
        <p:nvSpPr>
          <p:cNvPr id="193" name="Shape 19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dirty="0"/>
              <a:t>Do you have at least 1hr/week to change a life forever?</a:t>
            </a:r>
          </a:p>
          <a:p>
            <a:pPr lvl="0" rtl="0">
              <a:spcBef>
                <a:spcPts val="0"/>
              </a:spcBef>
              <a:buNone/>
            </a:pPr>
            <a:endParaRPr sz="2400" dirty="0"/>
          </a:p>
          <a:p>
            <a:pPr lvl="0" rtl="0">
              <a:spcBef>
                <a:spcPts val="0"/>
              </a:spcBef>
              <a:buNone/>
            </a:pPr>
            <a:r>
              <a:rPr lang="en" sz="2400" dirty="0"/>
              <a:t>What are some major challenges of youth in your community?</a:t>
            </a:r>
          </a:p>
          <a:p>
            <a:pPr lvl="0" rtl="0">
              <a:spcBef>
                <a:spcPts val="0"/>
              </a:spcBef>
              <a:buNone/>
            </a:pPr>
            <a:r>
              <a:rPr lang="en" sz="2400" dirty="0"/>
              <a:t>How can your church create a mentoring program that will address the challenges that you identified? </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220</Words>
  <Application>Microsoft Macintosh PowerPoint</Application>
  <PresentationFormat>On-screen Show (16:9)</PresentationFormat>
  <Paragraphs>23</Paragraphs>
  <Slides>6</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Garamond</vt:lpstr>
      <vt:lpstr>Arial</vt:lpstr>
      <vt:lpstr>Noto Sans Symbols</vt:lpstr>
      <vt:lpstr>Calibri</vt:lpstr>
      <vt:lpstr>simple-light-2</vt:lpstr>
      <vt:lpstr>swiss</vt:lpstr>
      <vt:lpstr>Custom Design</vt:lpstr>
      <vt:lpstr>Mentoring Matters  </vt:lpstr>
      <vt:lpstr>PowerPoint Presentation</vt:lpstr>
      <vt:lpstr>Weekly Bible Studies </vt:lpstr>
      <vt:lpstr>Quick Tips! </vt:lpstr>
      <vt:lpstr>Spirit of Prophecy </vt:lpstr>
      <vt:lpstr>Discussion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Mentoring Matters  </dc:title>
  <cp:lastModifiedBy>toson knight</cp:lastModifiedBy>
  <cp:revision>2</cp:revision>
  <dcterms:modified xsi:type="dcterms:W3CDTF">2016-02-13T16:34:23Z</dcterms:modified>
</cp:coreProperties>
</file>