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22"/>
  </p:notesMasterIdLst>
  <p:sldIdLst>
    <p:sldId id="256" r:id="rId2"/>
    <p:sldId id="258" r:id="rId3"/>
    <p:sldId id="260" r:id="rId4"/>
    <p:sldId id="261" r:id="rId5"/>
    <p:sldId id="262" r:id="rId6"/>
    <p:sldId id="263" r:id="rId7"/>
    <p:sldId id="264" r:id="rId8"/>
    <p:sldId id="267" r:id="rId9"/>
    <p:sldId id="268" r:id="rId10"/>
    <p:sldId id="269" r:id="rId11"/>
    <p:sldId id="270" r:id="rId12"/>
    <p:sldId id="266" r:id="rId13"/>
    <p:sldId id="271" r:id="rId14"/>
    <p:sldId id="274" r:id="rId15"/>
    <p:sldId id="275" r:id="rId16"/>
    <p:sldId id="279" r:id="rId17"/>
    <p:sldId id="277" r:id="rId18"/>
    <p:sldId id="272" r:id="rId19"/>
    <p:sldId id="278" r:id="rId20"/>
    <p:sldId id="273"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0"/>
  </p:normalViewPr>
  <p:slideViewPr>
    <p:cSldViewPr snapToGrid="0" snapToObjects="1">
      <p:cViewPr varScale="1">
        <p:scale>
          <a:sx n="127" d="100"/>
          <a:sy n="127" d="100"/>
        </p:scale>
        <p:origin x="184"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003C02-0F91-BA4C-93E0-AFD5154E1D09}"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09880D9E-E513-2647-8510-63FD693D1008}">
      <dgm:prSet phldrT="[Text]"/>
      <dgm:spPr/>
      <dgm:t>
        <a:bodyPr/>
        <a:lstStyle/>
        <a:p>
          <a:r>
            <a:rPr lang="en-US" dirty="0" smtClean="0"/>
            <a:t>Programming</a:t>
          </a:r>
          <a:endParaRPr lang="en-US" dirty="0"/>
        </a:p>
      </dgm:t>
    </dgm:pt>
    <dgm:pt modelId="{EAD53595-2D2B-8047-A859-28FDE1839D25}" type="parTrans" cxnId="{431E9EE0-ADBB-D644-A302-A0674A27D983}">
      <dgm:prSet/>
      <dgm:spPr/>
      <dgm:t>
        <a:bodyPr/>
        <a:lstStyle/>
        <a:p>
          <a:endParaRPr lang="en-US"/>
        </a:p>
      </dgm:t>
    </dgm:pt>
    <dgm:pt modelId="{4EB92C27-2724-3041-AC9D-913F78A4AB13}" type="sibTrans" cxnId="{431E9EE0-ADBB-D644-A302-A0674A27D983}">
      <dgm:prSet/>
      <dgm:spPr/>
      <dgm:t>
        <a:bodyPr/>
        <a:lstStyle/>
        <a:p>
          <a:endParaRPr lang="en-US"/>
        </a:p>
      </dgm:t>
    </dgm:pt>
    <dgm:pt modelId="{3A67DDB6-DDC1-CF42-B2B1-AA524E7352C5}">
      <dgm:prSet phldrT="[Text]"/>
      <dgm:spPr/>
      <dgm:t>
        <a:bodyPr/>
        <a:lstStyle/>
        <a:p>
          <a:r>
            <a:rPr lang="en-US" dirty="0" smtClean="0"/>
            <a:t>Project Empower    Local High Schools</a:t>
          </a:r>
          <a:endParaRPr lang="en-US" dirty="0"/>
        </a:p>
      </dgm:t>
    </dgm:pt>
    <dgm:pt modelId="{39154C2C-C4B2-994A-9892-94A2AF8F4A95}" type="parTrans" cxnId="{6AD4EA25-0157-BA44-808F-EF8130EE63F7}">
      <dgm:prSet/>
      <dgm:spPr/>
      <dgm:t>
        <a:bodyPr/>
        <a:lstStyle/>
        <a:p>
          <a:endParaRPr lang="en-US"/>
        </a:p>
      </dgm:t>
    </dgm:pt>
    <dgm:pt modelId="{95C46FD6-FBC6-B64D-9999-47A0CDA328A2}" type="sibTrans" cxnId="{6AD4EA25-0157-BA44-808F-EF8130EE63F7}">
      <dgm:prSet/>
      <dgm:spPr/>
      <dgm:t>
        <a:bodyPr/>
        <a:lstStyle/>
        <a:p>
          <a:endParaRPr lang="en-US"/>
        </a:p>
      </dgm:t>
    </dgm:pt>
    <dgm:pt modelId="{BA919AB4-190A-C040-A038-22A25994F756}">
      <dgm:prSet phldrT="[Text]"/>
      <dgm:spPr/>
      <dgm:t>
        <a:bodyPr/>
        <a:lstStyle/>
        <a:p>
          <a:r>
            <a:rPr lang="en-US" dirty="0" smtClean="0"/>
            <a:t>Project Re-Entry    Juvenile Detention Centers</a:t>
          </a:r>
          <a:endParaRPr lang="en-US" dirty="0"/>
        </a:p>
      </dgm:t>
    </dgm:pt>
    <dgm:pt modelId="{2AD9E205-D2AC-FF46-BC69-2A312DE949C0}" type="parTrans" cxnId="{DFCC975E-6FF4-D94F-BB4D-F0B1A8C4E1E1}">
      <dgm:prSet/>
      <dgm:spPr/>
      <dgm:t>
        <a:bodyPr/>
        <a:lstStyle/>
        <a:p>
          <a:endParaRPr lang="en-US"/>
        </a:p>
      </dgm:t>
    </dgm:pt>
    <dgm:pt modelId="{84FD2C28-AAF8-C041-AFE4-7881A53E78FC}" type="sibTrans" cxnId="{DFCC975E-6FF4-D94F-BB4D-F0B1A8C4E1E1}">
      <dgm:prSet/>
      <dgm:spPr/>
      <dgm:t>
        <a:bodyPr/>
        <a:lstStyle/>
        <a:p>
          <a:endParaRPr lang="en-US"/>
        </a:p>
      </dgm:t>
    </dgm:pt>
    <dgm:pt modelId="{D0A2CF06-E962-7344-8FA1-C9A472E1166B}">
      <dgm:prSet phldrT="[Text]"/>
      <dgm:spPr/>
      <dgm:t>
        <a:bodyPr/>
        <a:lstStyle/>
        <a:p>
          <a:r>
            <a:rPr lang="en-US" dirty="0" smtClean="0"/>
            <a:t>Weekly Bible Studies Neighborhood Kids </a:t>
          </a:r>
          <a:endParaRPr lang="en-US" dirty="0"/>
        </a:p>
      </dgm:t>
    </dgm:pt>
    <dgm:pt modelId="{9FD90F60-90C9-184D-8744-C839CF985132}" type="parTrans" cxnId="{8BCF6ED5-4EF0-0D44-B6CB-0D49C759E3AC}">
      <dgm:prSet/>
      <dgm:spPr/>
      <dgm:t>
        <a:bodyPr/>
        <a:lstStyle/>
        <a:p>
          <a:endParaRPr lang="en-US"/>
        </a:p>
      </dgm:t>
    </dgm:pt>
    <dgm:pt modelId="{F53D87B0-A32F-7949-BD5D-830F8A64C883}" type="sibTrans" cxnId="{8BCF6ED5-4EF0-0D44-B6CB-0D49C759E3AC}">
      <dgm:prSet/>
      <dgm:spPr/>
      <dgm:t>
        <a:bodyPr/>
        <a:lstStyle/>
        <a:p>
          <a:endParaRPr lang="en-US"/>
        </a:p>
      </dgm:t>
    </dgm:pt>
    <dgm:pt modelId="{BC77B186-3629-A04C-A4B4-4F38B637602F}" type="pres">
      <dgm:prSet presAssocID="{88003C02-0F91-BA4C-93E0-AFD5154E1D09}" presName="cycle" presStyleCnt="0">
        <dgm:presLayoutVars>
          <dgm:dir/>
          <dgm:resizeHandles val="exact"/>
        </dgm:presLayoutVars>
      </dgm:prSet>
      <dgm:spPr/>
      <dgm:t>
        <a:bodyPr/>
        <a:lstStyle/>
        <a:p>
          <a:endParaRPr lang="en-US"/>
        </a:p>
      </dgm:t>
    </dgm:pt>
    <dgm:pt modelId="{50DBD6B1-B761-1240-A468-8429F15616A7}" type="pres">
      <dgm:prSet presAssocID="{09880D9E-E513-2647-8510-63FD693D1008}" presName="node" presStyleLbl="node1" presStyleIdx="0" presStyleCnt="4">
        <dgm:presLayoutVars>
          <dgm:bulletEnabled val="1"/>
        </dgm:presLayoutVars>
      </dgm:prSet>
      <dgm:spPr/>
      <dgm:t>
        <a:bodyPr/>
        <a:lstStyle/>
        <a:p>
          <a:endParaRPr lang="en-US"/>
        </a:p>
      </dgm:t>
    </dgm:pt>
    <dgm:pt modelId="{659496C0-2153-154B-810E-31B430ADFAE9}" type="pres">
      <dgm:prSet presAssocID="{09880D9E-E513-2647-8510-63FD693D1008}" presName="spNode" presStyleCnt="0"/>
      <dgm:spPr/>
    </dgm:pt>
    <dgm:pt modelId="{09B8340C-6E97-0144-A576-953860BB1569}" type="pres">
      <dgm:prSet presAssocID="{4EB92C27-2724-3041-AC9D-913F78A4AB13}" presName="sibTrans" presStyleLbl="sibTrans1D1" presStyleIdx="0" presStyleCnt="4"/>
      <dgm:spPr/>
      <dgm:t>
        <a:bodyPr/>
        <a:lstStyle/>
        <a:p>
          <a:endParaRPr lang="en-US"/>
        </a:p>
      </dgm:t>
    </dgm:pt>
    <dgm:pt modelId="{395FCF7F-5471-2C41-9617-A76890B9B06A}" type="pres">
      <dgm:prSet presAssocID="{3A67DDB6-DDC1-CF42-B2B1-AA524E7352C5}" presName="node" presStyleLbl="node1" presStyleIdx="1" presStyleCnt="4" custScaleX="123975" custScaleY="143510">
        <dgm:presLayoutVars>
          <dgm:bulletEnabled val="1"/>
        </dgm:presLayoutVars>
      </dgm:prSet>
      <dgm:spPr/>
      <dgm:t>
        <a:bodyPr/>
        <a:lstStyle/>
        <a:p>
          <a:endParaRPr lang="en-US"/>
        </a:p>
      </dgm:t>
    </dgm:pt>
    <dgm:pt modelId="{A9F9B024-EA0A-9145-BEA9-86654A7AB783}" type="pres">
      <dgm:prSet presAssocID="{3A67DDB6-DDC1-CF42-B2B1-AA524E7352C5}" presName="spNode" presStyleCnt="0"/>
      <dgm:spPr/>
    </dgm:pt>
    <dgm:pt modelId="{30E5352D-2E63-2C47-A78D-C20D4FD14FBD}" type="pres">
      <dgm:prSet presAssocID="{95C46FD6-FBC6-B64D-9999-47A0CDA328A2}" presName="sibTrans" presStyleLbl="sibTrans1D1" presStyleIdx="1" presStyleCnt="4"/>
      <dgm:spPr/>
      <dgm:t>
        <a:bodyPr/>
        <a:lstStyle/>
        <a:p>
          <a:endParaRPr lang="en-US"/>
        </a:p>
      </dgm:t>
    </dgm:pt>
    <dgm:pt modelId="{E8C3E8EE-146C-3949-AF97-503329CBD950}" type="pres">
      <dgm:prSet presAssocID="{D0A2CF06-E962-7344-8FA1-C9A472E1166B}" presName="node" presStyleLbl="node1" presStyleIdx="2" presStyleCnt="4" custScaleX="124940" custScaleY="141130">
        <dgm:presLayoutVars>
          <dgm:bulletEnabled val="1"/>
        </dgm:presLayoutVars>
      </dgm:prSet>
      <dgm:spPr/>
      <dgm:t>
        <a:bodyPr/>
        <a:lstStyle/>
        <a:p>
          <a:endParaRPr lang="en-US"/>
        </a:p>
      </dgm:t>
    </dgm:pt>
    <dgm:pt modelId="{C12AF02A-889F-144E-95C6-E97AD6ACECA3}" type="pres">
      <dgm:prSet presAssocID="{D0A2CF06-E962-7344-8FA1-C9A472E1166B}" presName="spNode" presStyleCnt="0"/>
      <dgm:spPr/>
    </dgm:pt>
    <dgm:pt modelId="{D27E0CF7-6225-A64C-AF58-C06FCCC346A7}" type="pres">
      <dgm:prSet presAssocID="{F53D87B0-A32F-7949-BD5D-830F8A64C883}" presName="sibTrans" presStyleLbl="sibTrans1D1" presStyleIdx="2" presStyleCnt="4"/>
      <dgm:spPr/>
      <dgm:t>
        <a:bodyPr/>
        <a:lstStyle/>
        <a:p>
          <a:endParaRPr lang="en-US"/>
        </a:p>
      </dgm:t>
    </dgm:pt>
    <dgm:pt modelId="{AB8C08F1-C06B-3848-B6D6-75133CEEB087}" type="pres">
      <dgm:prSet presAssocID="{BA919AB4-190A-C040-A038-22A25994F756}" presName="node" presStyleLbl="node1" presStyleIdx="3" presStyleCnt="4" custScaleX="120950" custScaleY="143510">
        <dgm:presLayoutVars>
          <dgm:bulletEnabled val="1"/>
        </dgm:presLayoutVars>
      </dgm:prSet>
      <dgm:spPr/>
      <dgm:t>
        <a:bodyPr/>
        <a:lstStyle/>
        <a:p>
          <a:endParaRPr lang="en-US"/>
        </a:p>
      </dgm:t>
    </dgm:pt>
    <dgm:pt modelId="{94EF7F40-CD53-CA47-A5DF-243034533ED6}" type="pres">
      <dgm:prSet presAssocID="{BA919AB4-190A-C040-A038-22A25994F756}" presName="spNode" presStyleCnt="0"/>
      <dgm:spPr/>
    </dgm:pt>
    <dgm:pt modelId="{45084D63-C993-4A4D-BF08-4AE55D351160}" type="pres">
      <dgm:prSet presAssocID="{84FD2C28-AAF8-C041-AFE4-7881A53E78FC}" presName="sibTrans" presStyleLbl="sibTrans1D1" presStyleIdx="3" presStyleCnt="4"/>
      <dgm:spPr/>
      <dgm:t>
        <a:bodyPr/>
        <a:lstStyle/>
        <a:p>
          <a:endParaRPr lang="en-US"/>
        </a:p>
      </dgm:t>
    </dgm:pt>
  </dgm:ptLst>
  <dgm:cxnLst>
    <dgm:cxn modelId="{8FD258E1-C6D2-124C-8DC3-CD31A45E2081}" type="presOf" srcId="{4EB92C27-2724-3041-AC9D-913F78A4AB13}" destId="{09B8340C-6E97-0144-A576-953860BB1569}" srcOrd="0" destOrd="0" presId="urn:microsoft.com/office/officeart/2005/8/layout/cycle5"/>
    <dgm:cxn modelId="{3D6EB97C-28C4-0B4E-BEB2-493FE73BB305}" type="presOf" srcId="{88003C02-0F91-BA4C-93E0-AFD5154E1D09}" destId="{BC77B186-3629-A04C-A4B4-4F38B637602F}" srcOrd="0" destOrd="0" presId="urn:microsoft.com/office/officeart/2005/8/layout/cycle5"/>
    <dgm:cxn modelId="{431E9EE0-ADBB-D644-A302-A0674A27D983}" srcId="{88003C02-0F91-BA4C-93E0-AFD5154E1D09}" destId="{09880D9E-E513-2647-8510-63FD693D1008}" srcOrd="0" destOrd="0" parTransId="{EAD53595-2D2B-8047-A859-28FDE1839D25}" sibTransId="{4EB92C27-2724-3041-AC9D-913F78A4AB13}"/>
    <dgm:cxn modelId="{B4553AEC-D8D0-AF44-B89C-7A5C47E95A01}" type="presOf" srcId="{95C46FD6-FBC6-B64D-9999-47A0CDA328A2}" destId="{30E5352D-2E63-2C47-A78D-C20D4FD14FBD}" srcOrd="0" destOrd="0" presId="urn:microsoft.com/office/officeart/2005/8/layout/cycle5"/>
    <dgm:cxn modelId="{8BCF6ED5-4EF0-0D44-B6CB-0D49C759E3AC}" srcId="{88003C02-0F91-BA4C-93E0-AFD5154E1D09}" destId="{D0A2CF06-E962-7344-8FA1-C9A472E1166B}" srcOrd="2" destOrd="0" parTransId="{9FD90F60-90C9-184D-8744-C839CF985132}" sibTransId="{F53D87B0-A32F-7949-BD5D-830F8A64C883}"/>
    <dgm:cxn modelId="{50D65A93-BA89-264D-8E45-48EF1A5FBA43}" type="presOf" srcId="{3A67DDB6-DDC1-CF42-B2B1-AA524E7352C5}" destId="{395FCF7F-5471-2C41-9617-A76890B9B06A}" srcOrd="0" destOrd="0" presId="urn:microsoft.com/office/officeart/2005/8/layout/cycle5"/>
    <dgm:cxn modelId="{1D6DE2DC-F73A-824F-B95F-FC7F78088E78}" type="presOf" srcId="{09880D9E-E513-2647-8510-63FD693D1008}" destId="{50DBD6B1-B761-1240-A468-8429F15616A7}" srcOrd="0" destOrd="0" presId="urn:microsoft.com/office/officeart/2005/8/layout/cycle5"/>
    <dgm:cxn modelId="{47EB42D1-14BE-B647-AA69-D85872DD5323}" type="presOf" srcId="{D0A2CF06-E962-7344-8FA1-C9A472E1166B}" destId="{E8C3E8EE-146C-3949-AF97-503329CBD950}" srcOrd="0" destOrd="0" presId="urn:microsoft.com/office/officeart/2005/8/layout/cycle5"/>
    <dgm:cxn modelId="{90C8E665-4B7D-3E47-9A5E-2698818FAE70}" type="presOf" srcId="{84FD2C28-AAF8-C041-AFE4-7881A53E78FC}" destId="{45084D63-C993-4A4D-BF08-4AE55D351160}" srcOrd="0" destOrd="0" presId="urn:microsoft.com/office/officeart/2005/8/layout/cycle5"/>
    <dgm:cxn modelId="{DFCC975E-6FF4-D94F-BB4D-F0B1A8C4E1E1}" srcId="{88003C02-0F91-BA4C-93E0-AFD5154E1D09}" destId="{BA919AB4-190A-C040-A038-22A25994F756}" srcOrd="3" destOrd="0" parTransId="{2AD9E205-D2AC-FF46-BC69-2A312DE949C0}" sibTransId="{84FD2C28-AAF8-C041-AFE4-7881A53E78FC}"/>
    <dgm:cxn modelId="{FFE7B080-D0D3-EE46-912E-E321A7324B86}" type="presOf" srcId="{BA919AB4-190A-C040-A038-22A25994F756}" destId="{AB8C08F1-C06B-3848-B6D6-75133CEEB087}" srcOrd="0" destOrd="0" presId="urn:microsoft.com/office/officeart/2005/8/layout/cycle5"/>
    <dgm:cxn modelId="{109B4FB2-D4FF-CB42-B0AD-4F13CC85F352}" type="presOf" srcId="{F53D87B0-A32F-7949-BD5D-830F8A64C883}" destId="{D27E0CF7-6225-A64C-AF58-C06FCCC346A7}" srcOrd="0" destOrd="0" presId="urn:microsoft.com/office/officeart/2005/8/layout/cycle5"/>
    <dgm:cxn modelId="{6AD4EA25-0157-BA44-808F-EF8130EE63F7}" srcId="{88003C02-0F91-BA4C-93E0-AFD5154E1D09}" destId="{3A67DDB6-DDC1-CF42-B2B1-AA524E7352C5}" srcOrd="1" destOrd="0" parTransId="{39154C2C-C4B2-994A-9892-94A2AF8F4A95}" sibTransId="{95C46FD6-FBC6-B64D-9999-47A0CDA328A2}"/>
    <dgm:cxn modelId="{86506405-EAC3-2248-85FE-DD65765E2FD5}" type="presParOf" srcId="{BC77B186-3629-A04C-A4B4-4F38B637602F}" destId="{50DBD6B1-B761-1240-A468-8429F15616A7}" srcOrd="0" destOrd="0" presId="urn:microsoft.com/office/officeart/2005/8/layout/cycle5"/>
    <dgm:cxn modelId="{0EC2AF47-874B-5B4F-A3DA-84C2ED0DBC83}" type="presParOf" srcId="{BC77B186-3629-A04C-A4B4-4F38B637602F}" destId="{659496C0-2153-154B-810E-31B430ADFAE9}" srcOrd="1" destOrd="0" presId="urn:microsoft.com/office/officeart/2005/8/layout/cycle5"/>
    <dgm:cxn modelId="{8A22A4C9-F797-4A40-B419-D58086F92664}" type="presParOf" srcId="{BC77B186-3629-A04C-A4B4-4F38B637602F}" destId="{09B8340C-6E97-0144-A576-953860BB1569}" srcOrd="2" destOrd="0" presId="urn:microsoft.com/office/officeart/2005/8/layout/cycle5"/>
    <dgm:cxn modelId="{BAB14825-EDBD-9642-B125-B7876F505FBF}" type="presParOf" srcId="{BC77B186-3629-A04C-A4B4-4F38B637602F}" destId="{395FCF7F-5471-2C41-9617-A76890B9B06A}" srcOrd="3" destOrd="0" presId="urn:microsoft.com/office/officeart/2005/8/layout/cycle5"/>
    <dgm:cxn modelId="{3B872193-03E8-3C45-BB87-6C2F61E213C5}" type="presParOf" srcId="{BC77B186-3629-A04C-A4B4-4F38B637602F}" destId="{A9F9B024-EA0A-9145-BEA9-86654A7AB783}" srcOrd="4" destOrd="0" presId="urn:microsoft.com/office/officeart/2005/8/layout/cycle5"/>
    <dgm:cxn modelId="{C53E3A0F-3B7D-AA4B-B0E8-E722FDC0090C}" type="presParOf" srcId="{BC77B186-3629-A04C-A4B4-4F38B637602F}" destId="{30E5352D-2E63-2C47-A78D-C20D4FD14FBD}" srcOrd="5" destOrd="0" presId="urn:microsoft.com/office/officeart/2005/8/layout/cycle5"/>
    <dgm:cxn modelId="{C468E3E6-3526-B64B-8A4D-0BDAFE91C45F}" type="presParOf" srcId="{BC77B186-3629-A04C-A4B4-4F38B637602F}" destId="{E8C3E8EE-146C-3949-AF97-503329CBD950}" srcOrd="6" destOrd="0" presId="urn:microsoft.com/office/officeart/2005/8/layout/cycle5"/>
    <dgm:cxn modelId="{267DD5FE-B284-6445-936D-64A3DE768935}" type="presParOf" srcId="{BC77B186-3629-A04C-A4B4-4F38B637602F}" destId="{C12AF02A-889F-144E-95C6-E97AD6ACECA3}" srcOrd="7" destOrd="0" presId="urn:microsoft.com/office/officeart/2005/8/layout/cycle5"/>
    <dgm:cxn modelId="{25553353-AE7D-F94E-B9D2-3D336CB890DC}" type="presParOf" srcId="{BC77B186-3629-A04C-A4B4-4F38B637602F}" destId="{D27E0CF7-6225-A64C-AF58-C06FCCC346A7}" srcOrd="8" destOrd="0" presId="urn:microsoft.com/office/officeart/2005/8/layout/cycle5"/>
    <dgm:cxn modelId="{C32ECD30-592F-4945-B6C2-2FA88A5DC490}" type="presParOf" srcId="{BC77B186-3629-A04C-A4B4-4F38B637602F}" destId="{AB8C08F1-C06B-3848-B6D6-75133CEEB087}" srcOrd="9" destOrd="0" presId="urn:microsoft.com/office/officeart/2005/8/layout/cycle5"/>
    <dgm:cxn modelId="{5AEE0239-EB6D-E843-AA8B-EE53F361F400}" type="presParOf" srcId="{BC77B186-3629-A04C-A4B4-4F38B637602F}" destId="{94EF7F40-CD53-CA47-A5DF-243034533ED6}" srcOrd="10" destOrd="0" presId="urn:microsoft.com/office/officeart/2005/8/layout/cycle5"/>
    <dgm:cxn modelId="{1C4D1690-B0C1-3041-BC00-18C3A5F99AEF}" type="presParOf" srcId="{BC77B186-3629-A04C-A4B4-4F38B637602F}" destId="{45084D63-C993-4A4D-BF08-4AE55D351160}"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BD6B1-B761-1240-A468-8429F15616A7}">
      <dsp:nvSpPr>
        <dsp:cNvPr id="0" name=""/>
        <dsp:cNvSpPr/>
      </dsp:nvSpPr>
      <dsp:spPr>
        <a:xfrm>
          <a:off x="3570838" y="-106969"/>
          <a:ext cx="1606239" cy="104405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Programming</a:t>
          </a:r>
          <a:endParaRPr lang="en-US" sz="1700" kern="1200" dirty="0"/>
        </a:p>
      </dsp:txBody>
      <dsp:txXfrm>
        <a:off x="3621805" y="-56002"/>
        <a:ext cx="1504305" cy="942121"/>
      </dsp:txXfrm>
    </dsp:sp>
    <dsp:sp modelId="{09B8340C-6E97-0144-A576-953860BB1569}">
      <dsp:nvSpPr>
        <dsp:cNvPr id="0" name=""/>
        <dsp:cNvSpPr/>
      </dsp:nvSpPr>
      <dsp:spPr>
        <a:xfrm>
          <a:off x="2650566" y="415058"/>
          <a:ext cx="3446784" cy="3446784"/>
        </a:xfrm>
        <a:custGeom>
          <a:avLst/>
          <a:gdLst/>
          <a:ahLst/>
          <a:cxnLst/>
          <a:rect l="0" t="0" r="0" b="0"/>
          <a:pathLst>
            <a:path>
              <a:moveTo>
                <a:pt x="2710530" y="310721"/>
              </a:moveTo>
              <a:arcTo wR="1723392" hR="1723392" stAng="18296693" swAng="132717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95FCF7F-5471-2C41-9617-A76890B9B06A}">
      <dsp:nvSpPr>
        <dsp:cNvPr id="0" name=""/>
        <dsp:cNvSpPr/>
      </dsp:nvSpPr>
      <dsp:spPr>
        <a:xfrm>
          <a:off x="5101682" y="1389288"/>
          <a:ext cx="1991335" cy="149832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Project Empower    Local High Schools</a:t>
          </a:r>
          <a:endParaRPr lang="en-US" sz="1700" kern="1200" dirty="0"/>
        </a:p>
      </dsp:txBody>
      <dsp:txXfrm>
        <a:off x="5174824" y="1462430"/>
        <a:ext cx="1845051" cy="1352040"/>
      </dsp:txXfrm>
    </dsp:sp>
    <dsp:sp modelId="{30E5352D-2E63-2C47-A78D-C20D4FD14FBD}">
      <dsp:nvSpPr>
        <dsp:cNvPr id="0" name=""/>
        <dsp:cNvSpPr/>
      </dsp:nvSpPr>
      <dsp:spPr>
        <a:xfrm>
          <a:off x="2650566" y="415058"/>
          <a:ext cx="3446784" cy="3446784"/>
        </a:xfrm>
        <a:custGeom>
          <a:avLst/>
          <a:gdLst/>
          <a:ahLst/>
          <a:cxnLst/>
          <a:rect l="0" t="0" r="0" b="0"/>
          <a:pathLst>
            <a:path>
              <a:moveTo>
                <a:pt x="3193890" y="2622121"/>
              </a:moveTo>
              <a:arcTo wR="1723392" hR="1723392" stAng="1885929" swAng="103765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8C3E8EE-146C-3949-AF97-503329CBD950}">
      <dsp:nvSpPr>
        <dsp:cNvPr id="0" name=""/>
        <dsp:cNvSpPr/>
      </dsp:nvSpPr>
      <dsp:spPr>
        <a:xfrm>
          <a:off x="3370540" y="3125104"/>
          <a:ext cx="2006836" cy="147347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Weekly Bible Studies Neighborhood Kids </a:t>
          </a:r>
          <a:endParaRPr lang="en-US" sz="1700" kern="1200" dirty="0"/>
        </a:p>
      </dsp:txBody>
      <dsp:txXfrm>
        <a:off x="3442469" y="3197033"/>
        <a:ext cx="1862978" cy="1329618"/>
      </dsp:txXfrm>
    </dsp:sp>
    <dsp:sp modelId="{D27E0CF7-6225-A64C-AF58-C06FCCC346A7}">
      <dsp:nvSpPr>
        <dsp:cNvPr id="0" name=""/>
        <dsp:cNvSpPr/>
      </dsp:nvSpPr>
      <dsp:spPr>
        <a:xfrm>
          <a:off x="2650566" y="415058"/>
          <a:ext cx="3446784" cy="3446784"/>
        </a:xfrm>
        <a:custGeom>
          <a:avLst/>
          <a:gdLst/>
          <a:ahLst/>
          <a:cxnLst/>
          <a:rect l="0" t="0" r="0" b="0"/>
          <a:pathLst>
            <a:path>
              <a:moveTo>
                <a:pt x="586546" y="3018637"/>
              </a:moveTo>
              <a:arcTo wR="1723392" hR="1723392" stAng="7876419" swAng="103765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B8C08F1-C06B-3848-B6D6-75133CEEB087}">
      <dsp:nvSpPr>
        <dsp:cNvPr id="0" name=""/>
        <dsp:cNvSpPr/>
      </dsp:nvSpPr>
      <dsp:spPr>
        <a:xfrm>
          <a:off x="1679192" y="1389288"/>
          <a:ext cx="1942747" cy="149832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Project Re-Entry    Juvenile Detention Centers</a:t>
          </a:r>
          <a:endParaRPr lang="en-US" sz="1700" kern="1200" dirty="0"/>
        </a:p>
      </dsp:txBody>
      <dsp:txXfrm>
        <a:off x="1752334" y="1462430"/>
        <a:ext cx="1796463" cy="1352040"/>
      </dsp:txXfrm>
    </dsp:sp>
    <dsp:sp modelId="{45084D63-C993-4A4D-BF08-4AE55D351160}">
      <dsp:nvSpPr>
        <dsp:cNvPr id="0" name=""/>
        <dsp:cNvSpPr/>
      </dsp:nvSpPr>
      <dsp:spPr>
        <a:xfrm>
          <a:off x="2650566" y="415058"/>
          <a:ext cx="3446784" cy="3446784"/>
        </a:xfrm>
        <a:custGeom>
          <a:avLst/>
          <a:gdLst/>
          <a:ahLst/>
          <a:cxnLst/>
          <a:rect l="0" t="0" r="0" b="0"/>
          <a:pathLst>
            <a:path>
              <a:moveTo>
                <a:pt x="276978" y="786392"/>
              </a:moveTo>
              <a:arcTo wR="1723392" hR="1723392" stAng="12776133" swAng="132717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09141017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7289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0205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3225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63924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2326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97013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4919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166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1670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6086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4604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5034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63281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17495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2722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457200" y="563758"/>
            <a:ext cx="8229600" cy="3009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Arial"/>
              <a:buNone/>
              <a:defRPr sz="7200" b="1" i="0" u="none" strike="noStrike" cap="none">
                <a:solidFill>
                  <a:schemeClr val="accent1"/>
                </a:solidFill>
                <a:latin typeface="Arial"/>
                <a:ea typeface="Arial"/>
                <a:cs typeface="Arial"/>
                <a:sym typeface="Arial"/>
              </a:defRPr>
            </a:lvl1pPr>
            <a:lvl2pPr lvl="1" indent="0" rtl="0">
              <a:spcBef>
                <a:spcPts val="0"/>
              </a:spcBef>
              <a:buClr>
                <a:schemeClr val="accent1"/>
              </a:buClr>
              <a:buFont typeface="Arial"/>
              <a:buNone/>
              <a:defRPr sz="7200" b="1">
                <a:solidFill>
                  <a:schemeClr val="accent1"/>
                </a:solidFill>
              </a:defRPr>
            </a:lvl2pPr>
            <a:lvl3pPr lvl="2" indent="0" rtl="0">
              <a:spcBef>
                <a:spcPts val="0"/>
              </a:spcBef>
              <a:buClr>
                <a:schemeClr val="accent1"/>
              </a:buClr>
              <a:buFont typeface="Arial"/>
              <a:buNone/>
              <a:defRPr sz="7200" b="1">
                <a:solidFill>
                  <a:schemeClr val="accent1"/>
                </a:solidFill>
              </a:defRPr>
            </a:lvl3pPr>
            <a:lvl4pPr lvl="3" indent="0" rtl="0">
              <a:spcBef>
                <a:spcPts val="0"/>
              </a:spcBef>
              <a:buClr>
                <a:schemeClr val="accent1"/>
              </a:buClr>
              <a:buFont typeface="Arial"/>
              <a:buNone/>
              <a:defRPr sz="7200" b="1">
                <a:solidFill>
                  <a:schemeClr val="accent1"/>
                </a:solidFill>
              </a:defRPr>
            </a:lvl4pPr>
            <a:lvl5pPr lvl="4" indent="0" rtl="0">
              <a:spcBef>
                <a:spcPts val="0"/>
              </a:spcBef>
              <a:buClr>
                <a:schemeClr val="accent1"/>
              </a:buClr>
              <a:buFont typeface="Arial"/>
              <a:buNone/>
              <a:defRPr sz="7200" b="1">
                <a:solidFill>
                  <a:schemeClr val="accent1"/>
                </a:solidFill>
              </a:defRPr>
            </a:lvl5pPr>
            <a:lvl6pPr lvl="5" indent="0" rtl="0">
              <a:spcBef>
                <a:spcPts val="0"/>
              </a:spcBef>
              <a:buClr>
                <a:schemeClr val="accent1"/>
              </a:buClr>
              <a:buFont typeface="Arial"/>
              <a:buNone/>
              <a:defRPr sz="7200" b="1">
                <a:solidFill>
                  <a:schemeClr val="accent1"/>
                </a:solidFill>
              </a:defRPr>
            </a:lvl6pPr>
            <a:lvl7pPr lvl="6" indent="0" rtl="0">
              <a:spcBef>
                <a:spcPts val="0"/>
              </a:spcBef>
              <a:buClr>
                <a:schemeClr val="accent1"/>
              </a:buClr>
              <a:buFont typeface="Arial"/>
              <a:buNone/>
              <a:defRPr sz="7200" b="1">
                <a:solidFill>
                  <a:schemeClr val="accent1"/>
                </a:solidFill>
              </a:defRPr>
            </a:lvl7pPr>
            <a:lvl8pPr lvl="7" indent="0" rtl="0">
              <a:spcBef>
                <a:spcPts val="0"/>
              </a:spcBef>
              <a:buClr>
                <a:schemeClr val="accent1"/>
              </a:buClr>
              <a:buFont typeface="Arial"/>
              <a:buNone/>
              <a:defRPr sz="7200" b="1">
                <a:solidFill>
                  <a:schemeClr val="accent1"/>
                </a:solidFill>
              </a:defRPr>
            </a:lvl8pPr>
            <a:lvl9pPr lvl="8" indent="0" rtl="0">
              <a:spcBef>
                <a:spcPts val="0"/>
              </a:spcBef>
              <a:buClr>
                <a:schemeClr val="accent1"/>
              </a:buClr>
              <a:buFont typeface="Arial"/>
              <a:buNone/>
              <a:defRPr sz="7200" b="1">
                <a:solidFill>
                  <a:schemeClr val="accent1"/>
                </a:solidFill>
              </a:defRPr>
            </a:lvl9pPr>
          </a:lstStyle>
          <a:p>
            <a:endParaRPr/>
          </a:p>
        </p:txBody>
      </p:sp>
      <p:sp>
        <p:nvSpPr>
          <p:cNvPr id="57" name="Shape 57"/>
          <p:cNvSpPr txBox="1">
            <a:spLocks noGrp="1"/>
          </p:cNvSpPr>
          <p:nvPr>
            <p:ph type="subTitle" idx="1"/>
          </p:nvPr>
        </p:nvSpPr>
        <p:spPr>
          <a:xfrm>
            <a:off x="457200" y="3716392"/>
            <a:ext cx="8229600" cy="123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Arial"/>
              <a:buNone/>
              <a:defRPr sz="4800" b="0" i="0" u="none" strike="noStrike" cap="none">
                <a:solidFill>
                  <a:schemeClr val="dk2"/>
                </a:solidFill>
                <a:latin typeface="Arial"/>
                <a:ea typeface="Arial"/>
                <a:cs typeface="Arial"/>
                <a:sym typeface="Arial"/>
              </a:defRPr>
            </a:lvl1pPr>
            <a:lvl2pPr marL="457200" marR="0" lvl="1" indent="0" algn="l" rtl="0">
              <a:lnSpc>
                <a:spcPct val="100000"/>
              </a:lnSpc>
              <a:spcBef>
                <a:spcPts val="0"/>
              </a:spcBef>
              <a:spcAft>
                <a:spcPts val="0"/>
              </a:spcAft>
              <a:buClr>
                <a:schemeClr val="dk2"/>
              </a:buClr>
              <a:buFont typeface="Arial"/>
              <a:buNone/>
              <a:defRPr sz="4800" b="0" i="0" u="none" strike="noStrike" cap="none">
                <a:solidFill>
                  <a:schemeClr val="dk2"/>
                </a:solidFill>
                <a:latin typeface="Arial"/>
                <a:ea typeface="Arial"/>
                <a:cs typeface="Arial"/>
                <a:sym typeface="Arial"/>
              </a:defRPr>
            </a:lvl2pPr>
            <a:lvl3pPr marL="914400" marR="0" lvl="2" indent="0" algn="l" rtl="0">
              <a:lnSpc>
                <a:spcPct val="100000"/>
              </a:lnSpc>
              <a:spcBef>
                <a:spcPts val="0"/>
              </a:spcBef>
              <a:spcAft>
                <a:spcPts val="0"/>
              </a:spcAft>
              <a:buClr>
                <a:schemeClr val="dk2"/>
              </a:buClr>
              <a:buFont typeface="Arial"/>
              <a:buNone/>
              <a:defRPr sz="4800" b="0" i="0" u="none" strike="noStrike" cap="none">
                <a:solidFill>
                  <a:schemeClr val="dk2"/>
                </a:solidFill>
                <a:latin typeface="Arial"/>
                <a:ea typeface="Arial"/>
                <a:cs typeface="Arial"/>
                <a:sym typeface="Arial"/>
              </a:defRPr>
            </a:lvl3pPr>
            <a:lvl4pPr marL="1371600" marR="0" lvl="3" indent="0" algn="l" rtl="0">
              <a:lnSpc>
                <a:spcPct val="100000"/>
              </a:lnSpc>
              <a:spcBef>
                <a:spcPts val="0"/>
              </a:spcBef>
              <a:spcAft>
                <a:spcPts val="0"/>
              </a:spcAft>
              <a:buClr>
                <a:schemeClr val="dk2"/>
              </a:buClr>
              <a:buFont typeface="Arial"/>
              <a:buNone/>
              <a:defRPr sz="4800" b="0" i="0" u="none" strike="noStrike" cap="none">
                <a:solidFill>
                  <a:schemeClr val="dk2"/>
                </a:solidFill>
                <a:latin typeface="Arial"/>
                <a:ea typeface="Arial"/>
                <a:cs typeface="Arial"/>
                <a:sym typeface="Arial"/>
              </a:defRPr>
            </a:lvl4pPr>
            <a:lvl5pPr marL="1828800" marR="0" lvl="4" indent="0" algn="l" rtl="0">
              <a:lnSpc>
                <a:spcPct val="100000"/>
              </a:lnSpc>
              <a:spcBef>
                <a:spcPts val="0"/>
              </a:spcBef>
              <a:spcAft>
                <a:spcPts val="0"/>
              </a:spcAft>
              <a:buClr>
                <a:schemeClr val="dk2"/>
              </a:buClr>
              <a:buFont typeface="Arial"/>
              <a:buNone/>
              <a:defRPr sz="4800" b="0" i="0" u="none" strike="noStrike" cap="none">
                <a:solidFill>
                  <a:schemeClr val="dk2"/>
                </a:solidFill>
                <a:latin typeface="Arial"/>
                <a:ea typeface="Arial"/>
                <a:cs typeface="Arial"/>
                <a:sym typeface="Arial"/>
              </a:defRPr>
            </a:lvl5pPr>
            <a:lvl6pPr marL="2286000" marR="0" lvl="5" indent="0" algn="l" rtl="0">
              <a:lnSpc>
                <a:spcPct val="100000"/>
              </a:lnSpc>
              <a:spcBef>
                <a:spcPts val="0"/>
              </a:spcBef>
              <a:spcAft>
                <a:spcPts val="0"/>
              </a:spcAft>
              <a:buClr>
                <a:schemeClr val="dk2"/>
              </a:buClr>
              <a:buFont typeface="Arial"/>
              <a:buNone/>
              <a:defRPr sz="4800" b="0" i="0" u="none" strike="noStrike" cap="none">
                <a:solidFill>
                  <a:schemeClr val="dk2"/>
                </a:solidFill>
                <a:latin typeface="Arial"/>
                <a:ea typeface="Arial"/>
                <a:cs typeface="Arial"/>
                <a:sym typeface="Arial"/>
              </a:defRPr>
            </a:lvl6pPr>
            <a:lvl7pPr marL="2743200" marR="0" lvl="6" indent="0" algn="l" rtl="0">
              <a:lnSpc>
                <a:spcPct val="100000"/>
              </a:lnSpc>
              <a:spcBef>
                <a:spcPts val="0"/>
              </a:spcBef>
              <a:spcAft>
                <a:spcPts val="0"/>
              </a:spcAft>
              <a:buClr>
                <a:schemeClr val="dk2"/>
              </a:buClr>
              <a:buFont typeface="Arial"/>
              <a:buNone/>
              <a:defRPr sz="4800" b="0" i="0" u="none" strike="noStrike" cap="none">
                <a:solidFill>
                  <a:schemeClr val="dk2"/>
                </a:solidFill>
                <a:latin typeface="Arial"/>
                <a:ea typeface="Arial"/>
                <a:cs typeface="Arial"/>
                <a:sym typeface="Arial"/>
              </a:defRPr>
            </a:lvl7pPr>
            <a:lvl8pPr marL="3200400" marR="0" lvl="7" indent="0" algn="l" rtl="0">
              <a:lnSpc>
                <a:spcPct val="100000"/>
              </a:lnSpc>
              <a:spcBef>
                <a:spcPts val="0"/>
              </a:spcBef>
              <a:spcAft>
                <a:spcPts val="0"/>
              </a:spcAft>
              <a:buClr>
                <a:schemeClr val="dk2"/>
              </a:buClr>
              <a:buFont typeface="Arial"/>
              <a:buNone/>
              <a:defRPr sz="4800" b="0" i="0" u="none" strike="noStrike" cap="none">
                <a:solidFill>
                  <a:schemeClr val="dk2"/>
                </a:solidFill>
                <a:latin typeface="Arial"/>
                <a:ea typeface="Arial"/>
                <a:cs typeface="Arial"/>
                <a:sym typeface="Arial"/>
              </a:defRPr>
            </a:lvl8pPr>
            <a:lvl9pPr marL="3657600" marR="0" lvl="8" indent="0" algn="l" rtl="0">
              <a:lnSpc>
                <a:spcPct val="100000"/>
              </a:lnSpc>
              <a:spcBef>
                <a:spcPts val="0"/>
              </a:spcBef>
              <a:spcAft>
                <a:spcPts val="0"/>
              </a:spcAft>
              <a:buClr>
                <a:schemeClr val="dk2"/>
              </a:buClr>
              <a:buFont typeface="Arial"/>
              <a:buNone/>
              <a:defRPr sz="4800" b="0" i="0" u="none" strike="noStrike" cap="none">
                <a:solidFill>
                  <a:schemeClr val="dk2"/>
                </a:solidFill>
                <a:latin typeface="Arial"/>
                <a:ea typeface="Arial"/>
                <a:cs typeface="Arial"/>
                <a:sym typeface="Arial"/>
              </a:defRPr>
            </a:lvl9pPr>
          </a:lstStyle>
          <a:p>
            <a:endParaRPr/>
          </a:p>
        </p:txBody>
      </p:sp>
      <p:cxnSp>
        <p:nvCxnSpPr>
          <p:cNvPr id="58" name="Shape 58"/>
          <p:cNvCxnSpPr/>
          <p:nvPr/>
        </p:nvCxnSpPr>
        <p:spPr>
          <a:xfrm>
            <a:off x="457200" y="411479"/>
            <a:ext cx="8229600" cy="0"/>
          </a:xfrm>
          <a:prstGeom prst="straightConnector1">
            <a:avLst/>
          </a:prstGeom>
          <a:noFill/>
          <a:ln w="57150" cap="flat" cmpd="sng">
            <a:solidFill>
              <a:schemeClr val="accent1"/>
            </a:solidFill>
            <a:prstDash val="solid"/>
            <a:round/>
            <a:headEnd type="none" w="med" len="med"/>
            <a:tailEnd type="none" w="med" len="med"/>
          </a:ln>
        </p:spPr>
      </p:cxnSp>
      <p:cxnSp>
        <p:nvCxnSpPr>
          <p:cNvPr id="59" name="Shape 59"/>
          <p:cNvCxnSpPr/>
          <p:nvPr/>
        </p:nvCxnSpPr>
        <p:spPr>
          <a:xfrm>
            <a:off x="457200" y="3633382"/>
            <a:ext cx="8229600" cy="0"/>
          </a:xfrm>
          <a:prstGeom prst="straightConnector1">
            <a:avLst/>
          </a:prstGeom>
          <a:noFill/>
          <a:ln w="57150" cap="flat" cmpd="sng">
            <a:solidFill>
              <a:schemeClr val="accent1"/>
            </a:solidFill>
            <a:prstDash val="solid"/>
            <a:round/>
            <a:headEnd type="none" w="med" len="med"/>
            <a:tailEnd type="none" w="med" len="med"/>
          </a:ln>
        </p:spPr>
      </p:cxnSp>
      <p:sp>
        <p:nvSpPr>
          <p:cNvPr id="60" name="Shape 60"/>
          <p:cNvSpPr txBox="1">
            <a:spLocks noGrp="1"/>
          </p:cNvSpPr>
          <p:nvPr>
            <p:ph type="sldNum" idx="12"/>
          </p:nvPr>
        </p:nvSpPr>
        <p:spPr>
          <a:xfrm>
            <a:off x="8556790" y="4749850"/>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Arial"/>
              <a:buNone/>
              <a:defRPr sz="3600" b="1" i="0" u="none" strike="noStrike" cap="none">
                <a:solidFill>
                  <a:srgbClr val="DA0002"/>
                </a:solidFill>
                <a:latin typeface="Arial"/>
                <a:ea typeface="Arial"/>
                <a:cs typeface="Arial"/>
                <a:sym typeface="Arial"/>
              </a:defRPr>
            </a:lvl1pPr>
            <a:lvl2pPr lvl="1" indent="0" rtl="0">
              <a:spcBef>
                <a:spcPts val="0"/>
              </a:spcBef>
              <a:buClr>
                <a:schemeClr val="accent1"/>
              </a:buClr>
              <a:buFont typeface="Arial"/>
              <a:buNone/>
              <a:defRPr sz="3600" b="1">
                <a:solidFill>
                  <a:srgbClr val="DA0002"/>
                </a:solidFill>
              </a:defRPr>
            </a:lvl2pPr>
            <a:lvl3pPr lvl="2" indent="0" rtl="0">
              <a:spcBef>
                <a:spcPts val="0"/>
              </a:spcBef>
              <a:buClr>
                <a:schemeClr val="accent1"/>
              </a:buClr>
              <a:buFont typeface="Arial"/>
              <a:buNone/>
              <a:defRPr sz="3600" b="1">
                <a:solidFill>
                  <a:srgbClr val="DA0002"/>
                </a:solidFill>
              </a:defRPr>
            </a:lvl3pPr>
            <a:lvl4pPr lvl="3" indent="0" rtl="0">
              <a:spcBef>
                <a:spcPts val="0"/>
              </a:spcBef>
              <a:buClr>
                <a:schemeClr val="accent1"/>
              </a:buClr>
              <a:buFont typeface="Arial"/>
              <a:buNone/>
              <a:defRPr sz="3600" b="1">
                <a:solidFill>
                  <a:srgbClr val="DA0002"/>
                </a:solidFill>
              </a:defRPr>
            </a:lvl4pPr>
            <a:lvl5pPr lvl="4" indent="0" rtl="0">
              <a:spcBef>
                <a:spcPts val="0"/>
              </a:spcBef>
              <a:buClr>
                <a:schemeClr val="accent1"/>
              </a:buClr>
              <a:buFont typeface="Arial"/>
              <a:buNone/>
              <a:defRPr sz="3600" b="1">
                <a:solidFill>
                  <a:srgbClr val="DA0002"/>
                </a:solidFill>
              </a:defRPr>
            </a:lvl5pPr>
            <a:lvl6pPr lvl="5" indent="0" rtl="0">
              <a:spcBef>
                <a:spcPts val="0"/>
              </a:spcBef>
              <a:buClr>
                <a:schemeClr val="accent1"/>
              </a:buClr>
              <a:buFont typeface="Arial"/>
              <a:buNone/>
              <a:defRPr sz="3600" b="1">
                <a:solidFill>
                  <a:srgbClr val="DA0002"/>
                </a:solidFill>
              </a:defRPr>
            </a:lvl6pPr>
            <a:lvl7pPr lvl="6" indent="0" rtl="0">
              <a:spcBef>
                <a:spcPts val="0"/>
              </a:spcBef>
              <a:buClr>
                <a:schemeClr val="accent1"/>
              </a:buClr>
              <a:buFont typeface="Arial"/>
              <a:buNone/>
              <a:defRPr sz="3600" b="1">
                <a:solidFill>
                  <a:srgbClr val="DA0002"/>
                </a:solidFill>
              </a:defRPr>
            </a:lvl7pPr>
            <a:lvl8pPr lvl="7" indent="0" rtl="0">
              <a:spcBef>
                <a:spcPts val="0"/>
              </a:spcBef>
              <a:buClr>
                <a:schemeClr val="accent1"/>
              </a:buClr>
              <a:buFont typeface="Arial"/>
              <a:buNone/>
              <a:defRPr sz="3600" b="1">
                <a:solidFill>
                  <a:srgbClr val="DA0002"/>
                </a:solidFill>
              </a:defRPr>
            </a:lvl8pPr>
            <a:lvl9pPr lvl="8" indent="0" rtl="0">
              <a:spcBef>
                <a:spcPts val="0"/>
              </a:spcBef>
              <a:buClr>
                <a:schemeClr val="accent1"/>
              </a:buClr>
              <a:buFont typeface="Arial"/>
              <a:buNone/>
              <a:defRPr sz="3600" b="1">
                <a:solidFill>
                  <a:srgbClr val="DA0002"/>
                </a:solidFill>
              </a:defRPr>
            </a:lvl9pPr>
          </a:lstStyle>
          <a:p>
            <a:endParaRPr/>
          </a:p>
        </p:txBody>
      </p:sp>
      <p:sp>
        <p:nvSpPr>
          <p:cNvPr id="63" name="Shape 63"/>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cxnSp>
        <p:nvCxnSpPr>
          <p:cNvPr id="64" name="Shape 64"/>
          <p:cNvCxnSpPr/>
          <p:nvPr/>
        </p:nvCxnSpPr>
        <p:spPr>
          <a:xfrm>
            <a:off x="457200" y="1143000"/>
            <a:ext cx="8229600" cy="0"/>
          </a:xfrm>
          <a:prstGeom prst="straightConnector1">
            <a:avLst/>
          </a:prstGeom>
          <a:noFill/>
          <a:ln w="50800" cap="flat" cmpd="sng">
            <a:solidFill>
              <a:srgbClr val="DA0002"/>
            </a:solidFill>
            <a:prstDash val="solid"/>
            <a:round/>
            <a:headEnd type="none" w="med" len="med"/>
            <a:tailEnd type="none" w="med" len="med"/>
          </a:ln>
        </p:spPr>
      </p:cxnSp>
      <p:sp>
        <p:nvSpPr>
          <p:cNvPr id="65" name="Shape 65"/>
          <p:cNvSpPr txBox="1">
            <a:spLocks noGrp="1"/>
          </p:cNvSpPr>
          <p:nvPr>
            <p:ph type="sldNum" idx="12"/>
          </p:nvPr>
        </p:nvSpPr>
        <p:spPr>
          <a:xfrm>
            <a:off x="8556790" y="4749850"/>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cxnSp>
        <p:nvCxnSpPr>
          <p:cNvPr id="67" name="Shape 67"/>
          <p:cNvCxnSpPr/>
          <p:nvPr/>
        </p:nvCxnSpPr>
        <p:spPr>
          <a:xfrm>
            <a:off x="457200" y="113139"/>
            <a:ext cx="8229600" cy="0"/>
          </a:xfrm>
          <a:prstGeom prst="straightConnector1">
            <a:avLst/>
          </a:prstGeom>
          <a:noFill/>
          <a:ln w="50800" cap="flat" cmpd="sng">
            <a:solidFill>
              <a:schemeClr val="lt2"/>
            </a:solidFill>
            <a:prstDash val="solid"/>
            <a:round/>
            <a:headEnd type="none" w="med" len="med"/>
            <a:tailEnd type="none" w="med" len="med"/>
          </a:ln>
        </p:spPr>
      </p:cxnSp>
      <p:sp>
        <p:nvSpPr>
          <p:cNvPr id="68" name="Shape 68"/>
          <p:cNvSpPr txBox="1">
            <a:spLocks noGrp="1"/>
          </p:cNvSpPr>
          <p:nvPr>
            <p:ph type="sldNum" idx="12"/>
          </p:nvPr>
        </p:nvSpPr>
        <p:spPr>
          <a:xfrm>
            <a:off x="8556790" y="4749850"/>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Arial"/>
              <a:buNone/>
              <a:defRPr sz="3600" b="1" i="0" u="none" strike="noStrike" cap="none">
                <a:solidFill>
                  <a:srgbClr val="DA0002"/>
                </a:solidFill>
                <a:latin typeface="Arial"/>
                <a:ea typeface="Arial"/>
                <a:cs typeface="Arial"/>
                <a:sym typeface="Arial"/>
              </a:defRPr>
            </a:lvl1pPr>
            <a:lvl2pPr lvl="1" indent="0" rtl="0">
              <a:spcBef>
                <a:spcPts val="0"/>
              </a:spcBef>
              <a:buClr>
                <a:schemeClr val="accent1"/>
              </a:buClr>
              <a:buFont typeface="Arial"/>
              <a:buNone/>
              <a:defRPr sz="3600" b="1">
                <a:solidFill>
                  <a:srgbClr val="DA0002"/>
                </a:solidFill>
              </a:defRPr>
            </a:lvl2pPr>
            <a:lvl3pPr lvl="2" indent="0" rtl="0">
              <a:spcBef>
                <a:spcPts val="0"/>
              </a:spcBef>
              <a:buClr>
                <a:schemeClr val="accent1"/>
              </a:buClr>
              <a:buFont typeface="Arial"/>
              <a:buNone/>
              <a:defRPr sz="3600" b="1">
                <a:solidFill>
                  <a:srgbClr val="DA0002"/>
                </a:solidFill>
              </a:defRPr>
            </a:lvl3pPr>
            <a:lvl4pPr lvl="3" indent="0" rtl="0">
              <a:spcBef>
                <a:spcPts val="0"/>
              </a:spcBef>
              <a:buClr>
                <a:schemeClr val="accent1"/>
              </a:buClr>
              <a:buFont typeface="Arial"/>
              <a:buNone/>
              <a:defRPr sz="3600" b="1">
                <a:solidFill>
                  <a:srgbClr val="DA0002"/>
                </a:solidFill>
              </a:defRPr>
            </a:lvl4pPr>
            <a:lvl5pPr lvl="4" indent="0" rtl="0">
              <a:spcBef>
                <a:spcPts val="0"/>
              </a:spcBef>
              <a:buClr>
                <a:schemeClr val="accent1"/>
              </a:buClr>
              <a:buFont typeface="Arial"/>
              <a:buNone/>
              <a:defRPr sz="3600" b="1">
                <a:solidFill>
                  <a:srgbClr val="DA0002"/>
                </a:solidFill>
              </a:defRPr>
            </a:lvl5pPr>
            <a:lvl6pPr lvl="5" indent="0" rtl="0">
              <a:spcBef>
                <a:spcPts val="0"/>
              </a:spcBef>
              <a:buClr>
                <a:schemeClr val="accent1"/>
              </a:buClr>
              <a:buFont typeface="Arial"/>
              <a:buNone/>
              <a:defRPr sz="3600" b="1">
                <a:solidFill>
                  <a:srgbClr val="DA0002"/>
                </a:solidFill>
              </a:defRPr>
            </a:lvl6pPr>
            <a:lvl7pPr lvl="6" indent="0" rtl="0">
              <a:spcBef>
                <a:spcPts val="0"/>
              </a:spcBef>
              <a:buClr>
                <a:schemeClr val="accent1"/>
              </a:buClr>
              <a:buFont typeface="Arial"/>
              <a:buNone/>
              <a:defRPr sz="3600" b="1">
                <a:solidFill>
                  <a:srgbClr val="DA0002"/>
                </a:solidFill>
              </a:defRPr>
            </a:lvl7pPr>
            <a:lvl8pPr lvl="7" indent="0" rtl="0">
              <a:spcBef>
                <a:spcPts val="0"/>
              </a:spcBef>
              <a:buClr>
                <a:schemeClr val="accent1"/>
              </a:buClr>
              <a:buFont typeface="Arial"/>
              <a:buNone/>
              <a:defRPr sz="3600" b="1">
                <a:solidFill>
                  <a:srgbClr val="DA0002"/>
                </a:solidFill>
              </a:defRPr>
            </a:lvl8pPr>
            <a:lvl9pPr lvl="8" indent="0" rtl="0">
              <a:spcBef>
                <a:spcPts val="0"/>
              </a:spcBef>
              <a:buClr>
                <a:schemeClr val="accent1"/>
              </a:buClr>
              <a:buFont typeface="Arial"/>
              <a:buNone/>
              <a:defRPr sz="3600" b="1">
                <a:solidFill>
                  <a:srgbClr val="DA0002"/>
                </a:solidFill>
              </a:defRPr>
            </a:lvl9pPr>
          </a:lstStyle>
          <a:p>
            <a:endParaRPr/>
          </a:p>
        </p:txBody>
      </p:sp>
      <p:sp>
        <p:nvSpPr>
          <p:cNvPr id="71" name="Shape 71"/>
          <p:cNvSpPr txBox="1">
            <a:spLocks noGrp="1"/>
          </p:cNvSpPr>
          <p:nvPr>
            <p:ph type="body" idx="1"/>
          </p:nvPr>
        </p:nvSpPr>
        <p:spPr>
          <a:xfrm>
            <a:off x="457200" y="1200150"/>
            <a:ext cx="3994500" cy="3725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body" idx="2"/>
          </p:nvPr>
        </p:nvSpPr>
        <p:spPr>
          <a:xfrm>
            <a:off x="4692273" y="1200150"/>
            <a:ext cx="3994500" cy="3725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cxnSp>
        <p:nvCxnSpPr>
          <p:cNvPr id="73" name="Shape 73"/>
          <p:cNvCxnSpPr/>
          <p:nvPr/>
        </p:nvCxnSpPr>
        <p:spPr>
          <a:xfrm>
            <a:off x="457200" y="1143000"/>
            <a:ext cx="8229600" cy="0"/>
          </a:xfrm>
          <a:prstGeom prst="straightConnector1">
            <a:avLst/>
          </a:prstGeom>
          <a:noFill/>
          <a:ln w="50800" cap="flat" cmpd="sng">
            <a:solidFill>
              <a:srgbClr val="DA0002"/>
            </a:solidFill>
            <a:prstDash val="solid"/>
            <a:round/>
            <a:headEnd type="none" w="med" len="med"/>
            <a:tailEnd type="none" w="med" len="med"/>
          </a:ln>
        </p:spPr>
      </p:cxnSp>
      <p:sp>
        <p:nvSpPr>
          <p:cNvPr id="74" name="Shape 74"/>
          <p:cNvSpPr txBox="1">
            <a:spLocks noGrp="1"/>
          </p:cNvSpPr>
          <p:nvPr>
            <p:ph type="sldNum" idx="12"/>
          </p:nvPr>
        </p:nvSpPr>
        <p:spPr>
          <a:xfrm>
            <a:off x="8556790" y="4749850"/>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Arial"/>
              <a:buNone/>
              <a:defRPr sz="3600" b="1" i="0" u="none" strike="noStrike" cap="none">
                <a:solidFill>
                  <a:schemeClr val="accent1"/>
                </a:solidFill>
                <a:latin typeface="Arial"/>
                <a:ea typeface="Arial"/>
                <a:cs typeface="Arial"/>
                <a:sym typeface="Arial"/>
              </a:defRPr>
            </a:lvl1pPr>
            <a:lvl2pPr lvl="1" indent="0" rtl="0">
              <a:spcBef>
                <a:spcPts val="0"/>
              </a:spcBef>
              <a:buClr>
                <a:schemeClr val="accent1"/>
              </a:buClr>
              <a:buFont typeface="Arial"/>
              <a:buNone/>
              <a:defRPr sz="3600" b="1">
                <a:solidFill>
                  <a:schemeClr val="accent1"/>
                </a:solidFill>
              </a:defRPr>
            </a:lvl2pPr>
            <a:lvl3pPr lvl="2" indent="0" rtl="0">
              <a:spcBef>
                <a:spcPts val="0"/>
              </a:spcBef>
              <a:buClr>
                <a:schemeClr val="accent1"/>
              </a:buClr>
              <a:buFont typeface="Arial"/>
              <a:buNone/>
              <a:defRPr sz="3600" b="1">
                <a:solidFill>
                  <a:schemeClr val="accent1"/>
                </a:solidFill>
              </a:defRPr>
            </a:lvl3pPr>
            <a:lvl4pPr lvl="3" indent="0" rtl="0">
              <a:spcBef>
                <a:spcPts val="0"/>
              </a:spcBef>
              <a:buClr>
                <a:schemeClr val="accent1"/>
              </a:buClr>
              <a:buFont typeface="Arial"/>
              <a:buNone/>
              <a:defRPr sz="3600" b="1">
                <a:solidFill>
                  <a:schemeClr val="accent1"/>
                </a:solidFill>
              </a:defRPr>
            </a:lvl4pPr>
            <a:lvl5pPr lvl="4" indent="0" rtl="0">
              <a:spcBef>
                <a:spcPts val="0"/>
              </a:spcBef>
              <a:buClr>
                <a:schemeClr val="accent1"/>
              </a:buClr>
              <a:buFont typeface="Arial"/>
              <a:buNone/>
              <a:defRPr sz="3600" b="1">
                <a:solidFill>
                  <a:schemeClr val="accent1"/>
                </a:solidFill>
              </a:defRPr>
            </a:lvl5pPr>
            <a:lvl6pPr lvl="5" indent="0" rtl="0">
              <a:spcBef>
                <a:spcPts val="0"/>
              </a:spcBef>
              <a:buClr>
                <a:schemeClr val="accent1"/>
              </a:buClr>
              <a:buFont typeface="Arial"/>
              <a:buNone/>
              <a:defRPr sz="3600" b="1">
                <a:solidFill>
                  <a:schemeClr val="accent1"/>
                </a:solidFill>
              </a:defRPr>
            </a:lvl6pPr>
            <a:lvl7pPr lvl="6" indent="0" rtl="0">
              <a:spcBef>
                <a:spcPts val="0"/>
              </a:spcBef>
              <a:buClr>
                <a:schemeClr val="accent1"/>
              </a:buClr>
              <a:buFont typeface="Arial"/>
              <a:buNone/>
              <a:defRPr sz="3600" b="1">
                <a:solidFill>
                  <a:schemeClr val="accent1"/>
                </a:solidFill>
              </a:defRPr>
            </a:lvl7pPr>
            <a:lvl8pPr lvl="7" indent="0" rtl="0">
              <a:spcBef>
                <a:spcPts val="0"/>
              </a:spcBef>
              <a:buClr>
                <a:schemeClr val="accent1"/>
              </a:buClr>
              <a:buFont typeface="Arial"/>
              <a:buNone/>
              <a:defRPr sz="3600" b="1">
                <a:solidFill>
                  <a:schemeClr val="accent1"/>
                </a:solidFill>
              </a:defRPr>
            </a:lvl8pPr>
            <a:lvl9pPr lvl="8" indent="0" rtl="0">
              <a:spcBef>
                <a:spcPts val="0"/>
              </a:spcBef>
              <a:buClr>
                <a:schemeClr val="accent1"/>
              </a:buClr>
              <a:buFont typeface="Arial"/>
              <a:buNone/>
              <a:defRPr sz="3600" b="1">
                <a:solidFill>
                  <a:schemeClr val="accent1"/>
                </a:solidFill>
              </a:defRPr>
            </a:lvl9pPr>
          </a:lstStyle>
          <a:p>
            <a:endParaRPr/>
          </a:p>
        </p:txBody>
      </p:sp>
      <p:cxnSp>
        <p:nvCxnSpPr>
          <p:cNvPr id="77" name="Shape 77"/>
          <p:cNvCxnSpPr/>
          <p:nvPr/>
        </p:nvCxnSpPr>
        <p:spPr>
          <a:xfrm>
            <a:off x="457200" y="1143000"/>
            <a:ext cx="8229600" cy="0"/>
          </a:xfrm>
          <a:prstGeom prst="straightConnector1">
            <a:avLst/>
          </a:prstGeom>
          <a:noFill/>
          <a:ln w="50800" cap="flat" cmpd="sng">
            <a:solidFill>
              <a:schemeClr val="accent1"/>
            </a:solidFill>
            <a:prstDash val="solid"/>
            <a:round/>
            <a:headEnd type="none" w="med" len="med"/>
            <a:tailEnd type="none" w="med" len="med"/>
          </a:ln>
        </p:spPr>
      </p:cxnSp>
      <p:sp>
        <p:nvSpPr>
          <p:cNvPr id="78" name="Shape 78"/>
          <p:cNvSpPr txBox="1">
            <a:spLocks noGrp="1"/>
          </p:cNvSpPr>
          <p:nvPr>
            <p:ph type="sldNum" idx="12"/>
          </p:nvPr>
        </p:nvSpPr>
        <p:spPr>
          <a:xfrm>
            <a:off x="8556790" y="4749850"/>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457200" y="4406308"/>
            <a:ext cx="8229600" cy="5195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cxnSp>
        <p:nvCxnSpPr>
          <p:cNvPr id="81" name="Shape 81"/>
          <p:cNvCxnSpPr/>
          <p:nvPr/>
        </p:nvCxnSpPr>
        <p:spPr>
          <a:xfrm>
            <a:off x="457200" y="4317760"/>
            <a:ext cx="8229600" cy="0"/>
          </a:xfrm>
          <a:prstGeom prst="straightConnector1">
            <a:avLst/>
          </a:prstGeom>
          <a:noFill/>
          <a:ln w="50800" cap="flat" cmpd="sng">
            <a:solidFill>
              <a:schemeClr val="lt2"/>
            </a:solidFill>
            <a:prstDash val="solid"/>
            <a:round/>
            <a:headEnd type="none" w="med" len="med"/>
            <a:tailEnd type="none" w="med" len="med"/>
          </a:ln>
        </p:spPr>
      </p:cxnSp>
      <p:sp>
        <p:nvSpPr>
          <p:cNvPr id="82" name="Shape 82"/>
          <p:cNvSpPr txBox="1">
            <a:spLocks noGrp="1"/>
          </p:cNvSpPr>
          <p:nvPr>
            <p:ph type="sldNum" idx="12"/>
          </p:nvPr>
        </p:nvSpPr>
        <p:spPr>
          <a:xfrm>
            <a:off x="8556790" y="4749850"/>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Arial"/>
              <a:buNone/>
              <a:defRPr sz="3600" b="1" i="0" u="none" strike="noStrike" cap="none">
                <a:solidFill>
                  <a:schemeClr val="accent1"/>
                </a:solidFill>
                <a:latin typeface="Arial"/>
                <a:ea typeface="Arial"/>
                <a:cs typeface="Arial"/>
                <a:sym typeface="Arial"/>
              </a:defRPr>
            </a:lvl1pPr>
            <a:lvl2pPr lvl="1" indent="0" rtl="0">
              <a:spcBef>
                <a:spcPts val="0"/>
              </a:spcBef>
              <a:buClr>
                <a:schemeClr val="accent1"/>
              </a:buClr>
              <a:buFont typeface="Arial"/>
              <a:buNone/>
              <a:defRPr sz="3600" b="1">
                <a:solidFill>
                  <a:schemeClr val="accent1"/>
                </a:solidFill>
              </a:defRPr>
            </a:lvl2pPr>
            <a:lvl3pPr lvl="2" indent="0" rtl="0">
              <a:spcBef>
                <a:spcPts val="0"/>
              </a:spcBef>
              <a:buClr>
                <a:schemeClr val="accent1"/>
              </a:buClr>
              <a:buFont typeface="Arial"/>
              <a:buNone/>
              <a:defRPr sz="3600" b="1">
                <a:solidFill>
                  <a:schemeClr val="accent1"/>
                </a:solidFill>
              </a:defRPr>
            </a:lvl3pPr>
            <a:lvl4pPr lvl="3" indent="0" rtl="0">
              <a:spcBef>
                <a:spcPts val="0"/>
              </a:spcBef>
              <a:buClr>
                <a:schemeClr val="accent1"/>
              </a:buClr>
              <a:buFont typeface="Arial"/>
              <a:buNone/>
              <a:defRPr sz="3600" b="1">
                <a:solidFill>
                  <a:schemeClr val="accent1"/>
                </a:solidFill>
              </a:defRPr>
            </a:lvl4pPr>
            <a:lvl5pPr lvl="4" indent="0" rtl="0">
              <a:spcBef>
                <a:spcPts val="0"/>
              </a:spcBef>
              <a:buClr>
                <a:schemeClr val="accent1"/>
              </a:buClr>
              <a:buFont typeface="Arial"/>
              <a:buNone/>
              <a:defRPr sz="3600" b="1">
                <a:solidFill>
                  <a:schemeClr val="accent1"/>
                </a:solidFill>
              </a:defRPr>
            </a:lvl5pPr>
            <a:lvl6pPr lvl="5" indent="0" rtl="0">
              <a:spcBef>
                <a:spcPts val="0"/>
              </a:spcBef>
              <a:buClr>
                <a:schemeClr val="accent1"/>
              </a:buClr>
              <a:buFont typeface="Arial"/>
              <a:buNone/>
              <a:defRPr sz="3600" b="1">
                <a:solidFill>
                  <a:schemeClr val="accent1"/>
                </a:solidFill>
              </a:defRPr>
            </a:lvl6pPr>
            <a:lvl7pPr lvl="6" indent="0" rtl="0">
              <a:spcBef>
                <a:spcPts val="0"/>
              </a:spcBef>
              <a:buClr>
                <a:schemeClr val="accent1"/>
              </a:buClr>
              <a:buFont typeface="Arial"/>
              <a:buNone/>
              <a:defRPr sz="3600" b="1">
                <a:solidFill>
                  <a:schemeClr val="accent1"/>
                </a:solidFill>
              </a:defRPr>
            </a:lvl7pPr>
            <a:lvl8pPr lvl="7" indent="0" rtl="0">
              <a:spcBef>
                <a:spcPts val="0"/>
              </a:spcBef>
              <a:buClr>
                <a:schemeClr val="accent1"/>
              </a:buClr>
              <a:buFont typeface="Arial"/>
              <a:buNone/>
              <a:defRPr sz="3600" b="1">
                <a:solidFill>
                  <a:schemeClr val="accent1"/>
                </a:solidFill>
              </a:defRPr>
            </a:lvl8pPr>
            <a:lvl9pPr lvl="8" indent="0" rtl="0">
              <a:spcBef>
                <a:spcPts val="0"/>
              </a:spcBef>
              <a:buClr>
                <a:schemeClr val="accent1"/>
              </a:buClr>
              <a:buFont typeface="Arial"/>
              <a:buNone/>
              <a:defRPr sz="3600" b="1">
                <a:solidFill>
                  <a:schemeClr val="accent1"/>
                </a:solidFill>
              </a:defRPr>
            </a:lvl9pPr>
          </a:lstStyle>
          <a:p>
            <a:endParaRPr/>
          </a:p>
        </p:txBody>
      </p:sp>
      <p:sp>
        <p:nvSpPr>
          <p:cNvPr id="52" name="Shape 52"/>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marL="0" marR="0" lvl="0" indent="0" algn="l" rtl="0">
              <a:lnSpc>
                <a:spcPct val="100000"/>
              </a:lnSpc>
              <a:spcBef>
                <a:spcPts val="60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457200" marR="0" lvl="1"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cxnSp>
        <p:nvCxnSpPr>
          <p:cNvPr id="53" name="Shape 53"/>
          <p:cNvCxnSpPr/>
          <p:nvPr/>
        </p:nvCxnSpPr>
        <p:spPr>
          <a:xfrm>
            <a:off x="457200" y="5023258"/>
            <a:ext cx="8229600" cy="0"/>
          </a:xfrm>
          <a:prstGeom prst="straightConnector1">
            <a:avLst/>
          </a:prstGeom>
          <a:noFill/>
          <a:ln w="50800" cap="flat" cmpd="sng">
            <a:solidFill>
              <a:schemeClr val="lt2"/>
            </a:solidFill>
            <a:prstDash val="solid"/>
            <a:round/>
            <a:headEnd type="none" w="med" len="med"/>
            <a:tailEnd type="none" w="med" len="med"/>
          </a:ln>
        </p:spPr>
      </p:cxnSp>
      <p:sp>
        <p:nvSpPr>
          <p:cNvPr id="54" name="Shape 54"/>
          <p:cNvSpPr txBox="1">
            <a:spLocks noGrp="1"/>
          </p:cNvSpPr>
          <p:nvPr>
            <p:ph type="sldNum" idx="12"/>
          </p:nvPr>
        </p:nvSpPr>
        <p:spPr>
          <a:xfrm>
            <a:off x="8556790" y="4749850"/>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 sz="1300" b="0" i="0" u="none" strike="noStrike" cap="none">
                <a:solidFill>
                  <a:schemeClr val="dk1"/>
                </a:solidFill>
                <a:latin typeface="Arial"/>
                <a:ea typeface="Arial"/>
                <a:cs typeface="Arial"/>
                <a:sym typeface="Arial"/>
              </a:rPr>
              <a:t>‹#›</a:t>
            </a:fld>
            <a:endParaRPr lang="en"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g"/><Relationship Id="rId3"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jpg"/><Relationship Id="rId6" Type="http://schemas.openxmlformats.org/officeDocument/2006/relationships/image" Target="../media/image5.jpg"/><Relationship Id="rId7"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jpg"/><Relationship Id="rId8" Type="http://schemas.openxmlformats.org/officeDocument/2006/relationships/image" Target="../media/image12.jpg"/><Relationship Id="rId9" Type="http://schemas.openxmlformats.org/officeDocument/2006/relationships/image" Target="../media/image13.jpg"/><Relationship Id="rId10" Type="http://schemas.openxmlformats.org/officeDocument/2006/relationships/image" Target="../media/image14.jpg"/><Relationship Id="rId11"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9.jpg"/><Relationship Id="rId7" Type="http://schemas.openxmlformats.org/officeDocument/2006/relationships/image" Target="../media/image20.jpg"/><Relationship Id="rId8" Type="http://schemas.openxmlformats.org/officeDocument/2006/relationships/image" Target="../media/image21.jpg"/><Relationship Id="rId9" Type="http://schemas.openxmlformats.org/officeDocument/2006/relationships/image" Target="../media/image22.jpg"/><Relationship Id="rId10"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text.egwwritings.org/publication.php?pubtype=Book&amp;bookCode=MH&amp;lang=en&amp;pagenumber=35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457200" y="563758"/>
            <a:ext cx="8229600" cy="30096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1"/>
              </a:buClr>
              <a:buSzPct val="25000"/>
              <a:buFont typeface="Arial"/>
              <a:buNone/>
            </a:pPr>
            <a:r>
              <a:rPr lang="en" sz="4500"/>
              <a:t>Mentoring Matters </a:t>
            </a:r>
          </a:p>
          <a:p>
            <a:pPr marL="0" marR="0" lvl="0" indent="0" algn="l" rtl="0">
              <a:lnSpc>
                <a:spcPct val="100000"/>
              </a:lnSpc>
              <a:spcBef>
                <a:spcPts val="0"/>
              </a:spcBef>
              <a:spcAft>
                <a:spcPts val="0"/>
              </a:spcAft>
              <a:buClr>
                <a:schemeClr val="accent1"/>
              </a:buClr>
              <a:buSzPct val="25000"/>
              <a:buFont typeface="Arial"/>
              <a:buNone/>
            </a:pPr>
            <a:endParaRPr sz="7200" b="1" i="0" u="none" strike="noStrike" cap="none">
              <a:solidFill>
                <a:schemeClr val="accent1"/>
              </a:solidFill>
              <a:latin typeface="Arial"/>
              <a:ea typeface="Arial"/>
              <a:cs typeface="Arial"/>
              <a:sym typeface="Arial"/>
            </a:endParaRPr>
          </a:p>
        </p:txBody>
      </p:sp>
      <p:sp>
        <p:nvSpPr>
          <p:cNvPr id="88" name="Shape 88"/>
          <p:cNvSpPr txBox="1">
            <a:spLocks noGrp="1"/>
          </p:cNvSpPr>
          <p:nvPr>
            <p:ph type="subTitle" idx="1"/>
          </p:nvPr>
        </p:nvSpPr>
        <p:spPr>
          <a:xfrm>
            <a:off x="486825" y="3744117"/>
            <a:ext cx="8229600" cy="1232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 sz="1200" b="0" i="0" u="none" strike="noStrike" cap="none">
                <a:solidFill>
                  <a:schemeClr val="dk2"/>
                </a:solidFill>
                <a:latin typeface="Arial"/>
                <a:ea typeface="Arial"/>
                <a:cs typeface="Arial"/>
                <a:sym typeface="Arial"/>
              </a:rPr>
              <a:t>By: Toson </a:t>
            </a:r>
            <a:r>
              <a:rPr lang="en" sz="1200"/>
              <a:t>Antwan Knight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Youth Need: </a:t>
            </a:r>
          </a:p>
        </p:txBody>
      </p:sp>
      <p:sp>
        <p:nvSpPr>
          <p:cNvPr id="200" name="Shape 20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04800" rtl="0">
              <a:spcBef>
                <a:spcPts val="0"/>
              </a:spcBef>
              <a:buSzPct val="100000"/>
              <a:buFont typeface="Arial" charset="0"/>
              <a:buChar char="•"/>
            </a:pPr>
            <a:r>
              <a:rPr lang="en" sz="1200" dirty="0">
                <a:highlight>
                  <a:srgbClr val="FFFFFF"/>
                </a:highlight>
                <a:latin typeface="Verdana"/>
                <a:ea typeface="Verdana"/>
                <a:cs typeface="Verdana"/>
                <a:sym typeface="Verdana"/>
              </a:rPr>
              <a:t>A sense of belonging. </a:t>
            </a:r>
            <a:endParaRPr lang="en-US" sz="1200" dirty="0" smtClean="0">
              <a:highlight>
                <a:srgbClr val="FFFFFF"/>
              </a:highlight>
              <a:latin typeface="Verdana"/>
              <a:ea typeface="Verdana"/>
              <a:cs typeface="Verdana"/>
              <a:sym typeface="Verdana"/>
            </a:endParaRPr>
          </a:p>
          <a:p>
            <a:pPr marL="457200" lvl="0" indent="-304800" rtl="0">
              <a:spcBef>
                <a:spcPts val="0"/>
              </a:spcBef>
              <a:buSzPct val="100000"/>
              <a:buFont typeface="Arial" charset="0"/>
              <a:buChar char="•"/>
            </a:pPr>
            <a:endParaRPr lang="en-US" sz="1200" dirty="0">
              <a:highlight>
                <a:srgbClr val="FFFFFF"/>
              </a:highlight>
              <a:latin typeface="Verdana"/>
              <a:ea typeface="Verdana"/>
              <a:cs typeface="Verdana"/>
              <a:sym typeface="Verdana"/>
            </a:endParaRPr>
          </a:p>
          <a:p>
            <a:pPr marL="323850" lvl="0" indent="-171450" rtl="0">
              <a:spcBef>
                <a:spcPts val="0"/>
              </a:spcBef>
              <a:buSzPct val="100000"/>
              <a:buFont typeface="Arial" charset="0"/>
              <a:buChar char="•"/>
            </a:pPr>
            <a:endParaRPr sz="1200" dirty="0">
              <a:highlight>
                <a:srgbClr val="FFFFFF"/>
              </a:highlight>
              <a:latin typeface="Verdana"/>
              <a:ea typeface="Verdana"/>
              <a:cs typeface="Verdana"/>
              <a:sym typeface="Verdana"/>
            </a:endParaRPr>
          </a:p>
          <a:p>
            <a:pPr marL="457200" lvl="0" indent="-304800" rtl="0">
              <a:spcBef>
                <a:spcPts val="0"/>
              </a:spcBef>
              <a:buSzPct val="100000"/>
              <a:buFont typeface="Arial" charset="0"/>
              <a:buChar char="•"/>
            </a:pPr>
            <a:r>
              <a:rPr lang="en" sz="1200" dirty="0">
                <a:latin typeface="Verdana"/>
                <a:ea typeface="Verdana"/>
                <a:cs typeface="Verdana"/>
                <a:sym typeface="Verdana"/>
              </a:rPr>
              <a:t>A sense of self-worth. </a:t>
            </a:r>
            <a:endParaRPr lang="en-US" sz="1200" dirty="0" smtClean="0">
              <a:latin typeface="Verdana"/>
              <a:ea typeface="Verdana"/>
              <a:cs typeface="Verdana"/>
              <a:sym typeface="Verdana"/>
            </a:endParaRPr>
          </a:p>
          <a:p>
            <a:pPr marL="457200" lvl="0" indent="-304800" rtl="0">
              <a:spcBef>
                <a:spcPts val="0"/>
              </a:spcBef>
              <a:buSzPct val="100000"/>
              <a:buFont typeface="Arial" charset="0"/>
              <a:buChar char="•"/>
            </a:pPr>
            <a:endParaRPr lang="en-US" sz="1200" dirty="0">
              <a:latin typeface="Verdana"/>
              <a:ea typeface="Verdana"/>
              <a:cs typeface="Verdana"/>
              <a:sym typeface="Verdana"/>
            </a:endParaRPr>
          </a:p>
          <a:p>
            <a:pPr marL="457200" lvl="0" indent="-304800" rtl="0">
              <a:spcBef>
                <a:spcPts val="0"/>
              </a:spcBef>
              <a:buSzPct val="100000"/>
              <a:buFont typeface="Arial" charset="0"/>
              <a:buChar char="•"/>
            </a:pPr>
            <a:endParaRPr sz="1200" dirty="0">
              <a:latin typeface="Verdana"/>
              <a:ea typeface="Verdana"/>
              <a:cs typeface="Verdana"/>
              <a:sym typeface="Verdana"/>
            </a:endParaRPr>
          </a:p>
          <a:p>
            <a:pPr marL="457200" lvl="0" indent="-304800" rtl="0">
              <a:spcBef>
                <a:spcPts val="0"/>
              </a:spcBef>
              <a:buSzPct val="100000"/>
              <a:buFont typeface="Arial" charset="0"/>
              <a:buChar char="•"/>
            </a:pPr>
            <a:r>
              <a:rPr lang="en-US" sz="1200" dirty="0" smtClean="0">
                <a:latin typeface="Verdana"/>
                <a:ea typeface="Verdana"/>
                <a:cs typeface="Verdana"/>
                <a:sym typeface="Verdana"/>
              </a:rPr>
              <a:t>R</a:t>
            </a:r>
            <a:r>
              <a:rPr lang="en" sz="1200" dirty="0" err="1" smtClean="0">
                <a:latin typeface="Verdana"/>
                <a:ea typeface="Verdana"/>
                <a:cs typeface="Verdana"/>
                <a:sym typeface="Verdana"/>
              </a:rPr>
              <a:t>eliable</a:t>
            </a:r>
            <a:r>
              <a:rPr lang="en" sz="1200" dirty="0" smtClean="0">
                <a:latin typeface="Verdana"/>
                <a:ea typeface="Verdana"/>
                <a:cs typeface="Verdana"/>
                <a:sym typeface="Verdana"/>
              </a:rPr>
              <a:t> </a:t>
            </a:r>
            <a:r>
              <a:rPr lang="en" sz="1200" dirty="0">
                <a:latin typeface="Verdana"/>
                <a:ea typeface="Verdana"/>
                <a:cs typeface="Verdana"/>
                <a:sym typeface="Verdana"/>
              </a:rPr>
              <a:t>and predictable </a:t>
            </a:r>
            <a:r>
              <a:rPr lang="en" sz="1200" dirty="0" smtClean="0">
                <a:latin typeface="Verdana"/>
                <a:ea typeface="Verdana"/>
                <a:cs typeface="Verdana"/>
                <a:sym typeface="Verdana"/>
              </a:rPr>
              <a:t>relationships</a:t>
            </a:r>
            <a:endParaRPr lang="en-US" sz="1200" dirty="0" smtClean="0">
              <a:latin typeface="Verdana"/>
              <a:ea typeface="Verdana"/>
              <a:cs typeface="Verdana"/>
              <a:sym typeface="Verdana"/>
            </a:endParaRPr>
          </a:p>
          <a:p>
            <a:pPr marL="457200" lvl="0" indent="-304800" rtl="0">
              <a:spcBef>
                <a:spcPts val="0"/>
              </a:spcBef>
              <a:buSzPct val="100000"/>
              <a:buFont typeface="Arial" charset="0"/>
              <a:buChar char="•"/>
            </a:pPr>
            <a:endParaRPr lang="en-US" sz="1200" dirty="0">
              <a:latin typeface="Verdana"/>
              <a:ea typeface="Verdana"/>
              <a:cs typeface="Verdana"/>
              <a:sym typeface="Verdana"/>
            </a:endParaRPr>
          </a:p>
          <a:p>
            <a:pPr marL="152400" lvl="0" rtl="0">
              <a:spcBef>
                <a:spcPts val="0"/>
              </a:spcBef>
              <a:buSzPct val="100000"/>
            </a:pPr>
            <a:endParaRPr lang="en-US" sz="1200" dirty="0" smtClean="0">
              <a:latin typeface="Verdana"/>
              <a:ea typeface="Verdana"/>
              <a:cs typeface="Verdana"/>
              <a:sym typeface="Verdana"/>
            </a:endParaRPr>
          </a:p>
          <a:p>
            <a:pPr marL="152400">
              <a:buSzPct val="100000"/>
            </a:pPr>
            <a:r>
              <a:rPr lang="en" sz="1200" dirty="0">
                <a:solidFill>
                  <a:srgbClr val="333333"/>
                </a:solidFill>
              </a:rPr>
              <a:t>Hebrews 10:24-25 And let us consider how we may spur one another on toward love and good deeds, not giving up meeting together, as some are in the habit of doing, but encouraging one another — and all the more as you see the Day approaching.</a:t>
            </a:r>
          </a:p>
          <a:p>
            <a:pPr marL="152400" lvl="0" rtl="0">
              <a:spcBef>
                <a:spcPts val="0"/>
              </a:spcBef>
              <a:buSzPct val="100000"/>
            </a:pPr>
            <a:endParaRPr sz="900" dirty="0">
              <a:highlight>
                <a:srgbClr val="FFFFFF"/>
              </a:highlight>
              <a:latin typeface="Verdana"/>
              <a:ea typeface="Verdana"/>
              <a:cs typeface="Verdana"/>
              <a:sym typeface="Verdan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 calcmode="lin" valueType="num">
                                      <p:cBhvr additive="base">
                                        <p:cTn id="7" dur="500" fill="hold"/>
                                        <p:tgtEl>
                                          <p:spTgt spid="2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0">
                                            <p:txEl>
                                              <p:pRg st="3" end="3"/>
                                            </p:txEl>
                                          </p:spTgt>
                                        </p:tgtEl>
                                        <p:attrNameLst>
                                          <p:attrName>style.visibility</p:attrName>
                                        </p:attrNameLst>
                                      </p:cBhvr>
                                      <p:to>
                                        <p:strVal val="visible"/>
                                      </p:to>
                                    </p:set>
                                    <p:anim calcmode="lin" valueType="num">
                                      <p:cBhvr additive="base">
                                        <p:cTn id="13" dur="500" fill="hold"/>
                                        <p:tgtEl>
                                          <p:spTgt spid="20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0">
                                            <p:txEl>
                                              <p:pRg st="6" end="6"/>
                                            </p:txEl>
                                          </p:spTgt>
                                        </p:tgtEl>
                                        <p:attrNameLst>
                                          <p:attrName>style.visibility</p:attrName>
                                        </p:attrNameLst>
                                      </p:cBhvr>
                                      <p:to>
                                        <p:strVal val="visible"/>
                                      </p:to>
                                    </p:set>
                                    <p:anim calcmode="lin" valueType="num">
                                      <p:cBhvr additive="base">
                                        <p:cTn id="19" dur="500" fill="hold"/>
                                        <p:tgtEl>
                                          <p:spTgt spid="200">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0">
                                            <p:txEl>
                                              <p:pRg st="9" end="9"/>
                                            </p:txEl>
                                          </p:spTgt>
                                        </p:tgtEl>
                                        <p:attrNameLst>
                                          <p:attrName>style.visibility</p:attrName>
                                        </p:attrNameLst>
                                      </p:cBhvr>
                                      <p:to>
                                        <p:strVal val="visible"/>
                                      </p:to>
                                    </p:set>
                                    <p:anim calcmode="lin" valueType="num">
                                      <p:cBhvr additive="base">
                                        <p:cTn id="25" dur="500" fill="hold"/>
                                        <p:tgtEl>
                                          <p:spTgt spid="200">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US" dirty="0" smtClean="0"/>
              <a:t>To Be loved……</a:t>
            </a:r>
            <a:endParaRPr dirty="0"/>
          </a:p>
        </p:txBody>
      </p:sp>
      <p:sp>
        <p:nvSpPr>
          <p:cNvPr id="206" name="Shape 206"/>
          <p:cNvSpPr txBox="1">
            <a:spLocks noGrp="1"/>
          </p:cNvSpPr>
          <p:nvPr>
            <p:ph type="body" idx="1"/>
          </p:nvPr>
        </p:nvSpPr>
        <p:spPr>
          <a:xfrm>
            <a:off x="457199" y="1200150"/>
            <a:ext cx="4141767" cy="3725699"/>
          </a:xfrm>
          <a:prstGeom prst="rect">
            <a:avLst/>
          </a:prstGeom>
        </p:spPr>
        <p:txBody>
          <a:bodyPr lIns="91425" tIns="91425" rIns="91425" bIns="91425" anchor="t" anchorCtr="0">
            <a:normAutofit fontScale="40000" lnSpcReduction="20000"/>
          </a:bodyPr>
          <a:lstStyle/>
          <a:p>
            <a:pPr marL="228600" lvl="0" indent="-228600" rtl="0">
              <a:lnSpc>
                <a:spcPct val="115000"/>
              </a:lnSpc>
              <a:spcBef>
                <a:spcPts val="0"/>
              </a:spcBef>
              <a:spcAft>
                <a:spcPts val="1700"/>
              </a:spcAft>
              <a:buClr>
                <a:schemeClr val="dk1"/>
              </a:buClr>
              <a:buSzPct val="122222"/>
              <a:buFont typeface="Arial"/>
              <a:buAutoNum type="arabicPeriod"/>
            </a:pPr>
            <a:r>
              <a:rPr lang="en" sz="2300" dirty="0" smtClean="0">
                <a:latin typeface="Verdana"/>
                <a:ea typeface="Verdana"/>
                <a:cs typeface="Verdana"/>
                <a:sym typeface="Verdana"/>
              </a:rPr>
              <a:t>Give </a:t>
            </a:r>
            <a:r>
              <a:rPr lang="en" sz="2300" dirty="0">
                <a:latin typeface="Verdana"/>
                <a:ea typeface="Verdana"/>
                <a:cs typeface="Verdana"/>
                <a:sym typeface="Verdana"/>
              </a:rPr>
              <a:t>youths opportunities to learn and then to perform tasks that are valued within the congregation. </a:t>
            </a:r>
            <a:endParaRPr lang="en-US" sz="2300" dirty="0">
              <a:latin typeface="Verdana"/>
              <a:ea typeface="Verdana"/>
              <a:cs typeface="Verdana"/>
              <a:sym typeface="Verdana"/>
            </a:endParaRPr>
          </a:p>
          <a:p>
            <a:pPr marL="685800" lvl="1" indent="-228600">
              <a:lnSpc>
                <a:spcPct val="115000"/>
              </a:lnSpc>
              <a:spcAft>
                <a:spcPts val="1700"/>
              </a:spcAft>
              <a:buSzPct val="122222"/>
              <a:buFont typeface="Arial"/>
              <a:buAutoNum type="arabicPeriod"/>
            </a:pPr>
            <a:r>
              <a:rPr lang="en-US" sz="2300" dirty="0" smtClean="0">
                <a:latin typeface="Verdana"/>
                <a:ea typeface="Verdana"/>
                <a:cs typeface="Verdana"/>
                <a:sym typeface="Verdana"/>
              </a:rPr>
              <a:t>Scripture Reading</a:t>
            </a:r>
          </a:p>
          <a:p>
            <a:pPr marL="685800" lvl="1" indent="-228600">
              <a:lnSpc>
                <a:spcPct val="115000"/>
              </a:lnSpc>
              <a:spcAft>
                <a:spcPts val="1700"/>
              </a:spcAft>
              <a:buSzPct val="122222"/>
              <a:buFont typeface="Arial"/>
              <a:buAutoNum type="arabicPeriod"/>
            </a:pPr>
            <a:r>
              <a:rPr lang="en-US" sz="2300" dirty="0" smtClean="0">
                <a:latin typeface="Verdana"/>
                <a:ea typeface="Verdana"/>
                <a:cs typeface="Verdana"/>
                <a:sym typeface="Verdana"/>
              </a:rPr>
              <a:t>Music </a:t>
            </a:r>
          </a:p>
          <a:p>
            <a:pPr marL="685800" lvl="1" indent="-228600">
              <a:lnSpc>
                <a:spcPct val="115000"/>
              </a:lnSpc>
              <a:spcAft>
                <a:spcPts val="1700"/>
              </a:spcAft>
              <a:buSzPct val="122222"/>
              <a:buFont typeface="Arial"/>
              <a:buAutoNum type="arabicPeriod"/>
            </a:pPr>
            <a:r>
              <a:rPr lang="en-US" sz="2300" dirty="0" smtClean="0">
                <a:latin typeface="Verdana"/>
                <a:ea typeface="Verdana"/>
                <a:cs typeface="Verdana"/>
                <a:sym typeface="Verdana"/>
              </a:rPr>
              <a:t>Prayer </a:t>
            </a:r>
            <a:endParaRPr lang="en-US" sz="2300" dirty="0">
              <a:latin typeface="Verdana"/>
              <a:ea typeface="Verdana"/>
              <a:cs typeface="Verdana"/>
              <a:sym typeface="Verdana"/>
            </a:endParaRPr>
          </a:p>
          <a:p>
            <a:pPr lvl="0" rtl="0">
              <a:lnSpc>
                <a:spcPct val="115000"/>
              </a:lnSpc>
              <a:spcBef>
                <a:spcPts val="0"/>
              </a:spcBef>
              <a:spcAft>
                <a:spcPts val="1700"/>
              </a:spcAft>
              <a:buClr>
                <a:schemeClr val="dk1"/>
              </a:buClr>
              <a:buSzPct val="122222"/>
              <a:buFont typeface="Arial"/>
              <a:buNone/>
            </a:pPr>
            <a:r>
              <a:rPr lang="en" sz="2300" dirty="0" smtClean="0">
                <a:latin typeface="Verdana"/>
                <a:ea typeface="Verdana"/>
                <a:cs typeface="Verdana"/>
                <a:sym typeface="Verdana"/>
              </a:rPr>
              <a:t>2</a:t>
            </a:r>
            <a:r>
              <a:rPr lang="en" sz="2300" dirty="0">
                <a:latin typeface="Verdana"/>
                <a:ea typeface="Verdana"/>
                <a:cs typeface="Verdana"/>
                <a:sym typeface="Verdana"/>
              </a:rPr>
              <a:t>. Look for opportunities to affirm young people—send them the message that they are special and essential to </a:t>
            </a:r>
            <a:r>
              <a:rPr lang="en" sz="2300" dirty="0" smtClean="0">
                <a:latin typeface="Verdana"/>
                <a:ea typeface="Verdana"/>
                <a:cs typeface="Verdana"/>
                <a:sym typeface="Verdana"/>
              </a:rPr>
              <a:t>you</a:t>
            </a:r>
            <a:endParaRPr lang="en" sz="2300" dirty="0">
              <a:latin typeface="Verdana"/>
              <a:ea typeface="Verdana"/>
              <a:cs typeface="Verdana"/>
              <a:sym typeface="Verdana"/>
            </a:endParaRPr>
          </a:p>
          <a:p>
            <a:pPr lvl="0" rtl="0">
              <a:lnSpc>
                <a:spcPct val="115000"/>
              </a:lnSpc>
              <a:spcBef>
                <a:spcPts val="0"/>
              </a:spcBef>
              <a:spcAft>
                <a:spcPts val="1700"/>
              </a:spcAft>
              <a:buClr>
                <a:schemeClr val="dk1"/>
              </a:buClr>
              <a:buSzPct val="122222"/>
              <a:buFont typeface="Arial"/>
              <a:buNone/>
            </a:pPr>
            <a:r>
              <a:rPr lang="en" sz="2300" dirty="0">
                <a:latin typeface="Verdana"/>
                <a:ea typeface="Verdana"/>
                <a:cs typeface="Verdana"/>
                <a:sym typeface="Verdana"/>
              </a:rPr>
              <a:t>We can have positive, affirming interactions in various ways. For example, remember and use their names; send them birthday cards or handwritten notes any time of year. Spend time talking with them—give focused attention; if they are small children, get down on their level, eye-to-eye. Ask for their input and then use it. </a:t>
            </a:r>
            <a:endParaRPr lang="en-US" sz="2300" dirty="0" smtClean="0">
              <a:latin typeface="Verdana"/>
              <a:ea typeface="Verdana"/>
              <a:cs typeface="Verdana"/>
              <a:sym typeface="Verdana"/>
            </a:endParaRPr>
          </a:p>
          <a:p>
            <a:pPr lvl="0">
              <a:lnSpc>
                <a:spcPct val="115000"/>
              </a:lnSpc>
              <a:spcAft>
                <a:spcPts val="1700"/>
              </a:spcAft>
              <a:buSzPct val="122222"/>
            </a:pPr>
            <a:r>
              <a:rPr lang="en-US" sz="2300" dirty="0" smtClean="0"/>
              <a:t>1 Timothy 4:12:Don't </a:t>
            </a:r>
            <a:r>
              <a:rPr lang="en-US" sz="2300" dirty="0"/>
              <a:t>let anyone look down on you because you are young, but set an example for the believers in speech, in conduct, in love, in faith and in purity.</a:t>
            </a:r>
            <a:endParaRPr lang="en" sz="2300" dirty="0">
              <a:latin typeface="Verdana"/>
              <a:ea typeface="Verdana"/>
              <a:cs typeface="Verdana"/>
              <a:sym typeface="Verdana"/>
            </a:endParaRPr>
          </a:p>
          <a:p>
            <a:pPr lvl="0" rtl="0">
              <a:lnSpc>
                <a:spcPct val="115000"/>
              </a:lnSpc>
              <a:spcBef>
                <a:spcPts val="0"/>
              </a:spcBef>
              <a:buClr>
                <a:schemeClr val="dk1"/>
              </a:buClr>
              <a:buSzPct val="122222"/>
              <a:buFont typeface="Arial"/>
              <a:buNone/>
            </a:pPr>
            <a:endParaRPr sz="900" dirty="0">
              <a:latin typeface="Verdana"/>
              <a:ea typeface="Verdana"/>
              <a:cs typeface="Verdana"/>
              <a:sym typeface="Verdana"/>
            </a:endParaRPr>
          </a:p>
          <a:p>
            <a:pPr lvl="0">
              <a:spcBef>
                <a:spcPts val="0"/>
              </a:spcBef>
              <a:buNone/>
            </a:pPr>
            <a:endParaRPr sz="3600" b="1" dirty="0">
              <a:solidFill>
                <a:srgbClr val="DA0002"/>
              </a:solidFill>
            </a:endParaRPr>
          </a:p>
        </p:txBody>
      </p:sp>
      <p:sp>
        <p:nvSpPr>
          <p:cNvPr id="207" name="Shape 207"/>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lvl="0">
              <a:spcBef>
                <a:spcPts val="0"/>
              </a:spcBef>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273" y="1063378"/>
            <a:ext cx="3901221" cy="38566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anim calcmode="lin" valueType="num">
                                      <p:cBhvr additive="base">
                                        <p:cTn id="7" dur="500" fill="hold"/>
                                        <p:tgtEl>
                                          <p:spTgt spid="2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6">
                                            <p:txEl>
                                              <p:pRg st="1" end="1"/>
                                            </p:txEl>
                                          </p:spTgt>
                                        </p:tgtEl>
                                        <p:attrNameLst>
                                          <p:attrName>style.visibility</p:attrName>
                                        </p:attrNameLst>
                                      </p:cBhvr>
                                      <p:to>
                                        <p:strVal val="visible"/>
                                      </p:to>
                                    </p:set>
                                    <p:anim calcmode="lin" valueType="num">
                                      <p:cBhvr additive="base">
                                        <p:cTn id="11" dur="500" fill="hold"/>
                                        <p:tgtEl>
                                          <p:spTgt spid="20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6">
                                            <p:txEl>
                                              <p:pRg st="2" end="2"/>
                                            </p:txEl>
                                          </p:spTgt>
                                        </p:tgtEl>
                                        <p:attrNameLst>
                                          <p:attrName>style.visibility</p:attrName>
                                        </p:attrNameLst>
                                      </p:cBhvr>
                                      <p:to>
                                        <p:strVal val="visible"/>
                                      </p:to>
                                    </p:set>
                                    <p:anim calcmode="lin" valueType="num">
                                      <p:cBhvr additive="base">
                                        <p:cTn id="15" dur="500" fill="hold"/>
                                        <p:tgtEl>
                                          <p:spTgt spid="20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6">
                                            <p:txEl>
                                              <p:pRg st="3" end="3"/>
                                            </p:txEl>
                                          </p:spTgt>
                                        </p:tgtEl>
                                        <p:attrNameLst>
                                          <p:attrName>style.visibility</p:attrName>
                                        </p:attrNameLst>
                                      </p:cBhvr>
                                      <p:to>
                                        <p:strVal val="visible"/>
                                      </p:to>
                                    </p:set>
                                    <p:anim calcmode="lin" valueType="num">
                                      <p:cBhvr additive="base">
                                        <p:cTn id="19" dur="500" fill="hold"/>
                                        <p:tgtEl>
                                          <p:spTgt spid="20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6">
                                            <p:txEl>
                                              <p:pRg st="4" end="4"/>
                                            </p:txEl>
                                          </p:spTgt>
                                        </p:tgtEl>
                                        <p:attrNameLst>
                                          <p:attrName>style.visibility</p:attrName>
                                        </p:attrNameLst>
                                      </p:cBhvr>
                                      <p:to>
                                        <p:strVal val="visible"/>
                                      </p:to>
                                    </p:set>
                                    <p:anim calcmode="lin" valueType="num">
                                      <p:cBhvr additive="base">
                                        <p:cTn id="25" dur="500" fill="hold"/>
                                        <p:tgtEl>
                                          <p:spTgt spid="20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6">
                                            <p:txEl>
                                              <p:pRg st="5" end="5"/>
                                            </p:txEl>
                                          </p:spTgt>
                                        </p:tgtEl>
                                        <p:attrNameLst>
                                          <p:attrName>style.visibility</p:attrName>
                                        </p:attrNameLst>
                                      </p:cBhvr>
                                      <p:to>
                                        <p:strVal val="visible"/>
                                      </p:to>
                                    </p:set>
                                    <p:anim calcmode="lin" valueType="num">
                                      <p:cBhvr additive="base">
                                        <p:cTn id="31" dur="500" fill="hold"/>
                                        <p:tgtEl>
                                          <p:spTgt spid="20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6">
                                            <p:txEl>
                                              <p:pRg st="6" end="6"/>
                                            </p:txEl>
                                          </p:spTgt>
                                        </p:tgtEl>
                                        <p:attrNameLst>
                                          <p:attrName>style.visibility</p:attrName>
                                        </p:attrNameLst>
                                      </p:cBhvr>
                                      <p:to>
                                        <p:strVal val="visible"/>
                                      </p:to>
                                    </p:set>
                                    <p:anim calcmode="lin" valueType="num">
                                      <p:cBhvr additive="base">
                                        <p:cTn id="37" dur="500" fill="hold"/>
                                        <p:tgtEl>
                                          <p:spTgt spid="20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Characteristics</a:t>
            </a:r>
          </a:p>
        </p:txBody>
      </p:sp>
      <p:sp>
        <p:nvSpPr>
          <p:cNvPr id="179" name="Shape 179"/>
          <p:cNvSpPr txBox="1">
            <a:spLocks noGrp="1"/>
          </p:cNvSpPr>
          <p:nvPr>
            <p:ph type="body" idx="1"/>
          </p:nvPr>
        </p:nvSpPr>
        <p:spPr>
          <a:xfrm>
            <a:off x="457200" y="1200150"/>
            <a:ext cx="8229600" cy="3725699"/>
          </a:xfrm>
          <a:prstGeom prst="rect">
            <a:avLst/>
          </a:prstGeom>
        </p:spPr>
        <p:txBody>
          <a:bodyPr lIns="91425" tIns="91425" rIns="91425" bIns="91425" anchor="t" anchorCtr="0">
            <a:normAutofit fontScale="92500" lnSpcReduction="10000"/>
          </a:bodyPr>
          <a:lstStyle/>
          <a:p>
            <a:pPr lvl="0" rtl="0">
              <a:spcBef>
                <a:spcPts val="0"/>
              </a:spcBef>
              <a:buNone/>
            </a:pPr>
            <a:r>
              <a:rPr lang="en" sz="1400" dirty="0">
                <a:latin typeface="Verdana"/>
                <a:ea typeface="Verdana"/>
                <a:cs typeface="Verdana"/>
                <a:sym typeface="Verdana"/>
              </a:rPr>
              <a:t>Due to a lack of family ties, today’s youth are deeply committed to friendships. Friends hold immeasurably more influence than other voices in their lives. </a:t>
            </a:r>
          </a:p>
          <a:p>
            <a:pPr lvl="0" rtl="0">
              <a:spcBef>
                <a:spcPts val="0"/>
              </a:spcBef>
              <a:buNone/>
            </a:pPr>
            <a:endParaRPr sz="1400" dirty="0">
              <a:latin typeface="Verdana"/>
              <a:ea typeface="Verdana"/>
              <a:cs typeface="Verdana"/>
              <a:sym typeface="Verdana"/>
            </a:endParaRPr>
          </a:p>
          <a:p>
            <a:pPr lvl="0" rtl="0">
              <a:spcBef>
                <a:spcPts val="0"/>
              </a:spcBef>
              <a:buNone/>
            </a:pPr>
            <a:r>
              <a:rPr lang="en" sz="1400" dirty="0">
                <a:latin typeface="Verdana"/>
                <a:ea typeface="Verdana"/>
                <a:cs typeface="Verdana"/>
                <a:sym typeface="Verdana"/>
              </a:rPr>
              <a:t>Lack of personal relationships that is derived from high-tech toys, videos, and CDs. Another huge piece of youth culture is the Internet. It is impacting relationships and the ability of young people to socialize and build friendships. As well, the Internet has tremendous negative influence in the way it reaches into their bedrooms and corrupts them. This makes it harder for relationship needs to be met.</a:t>
            </a:r>
          </a:p>
          <a:p>
            <a:pPr lvl="0" rtl="0">
              <a:spcBef>
                <a:spcPts val="0"/>
              </a:spcBef>
              <a:buNone/>
            </a:pPr>
            <a:endParaRPr sz="1400" dirty="0">
              <a:latin typeface="Verdana"/>
              <a:ea typeface="Verdana"/>
              <a:cs typeface="Verdana"/>
              <a:sym typeface="Verdana"/>
            </a:endParaRPr>
          </a:p>
          <a:p>
            <a:pPr lvl="0" rtl="0">
              <a:spcBef>
                <a:spcPts val="0"/>
              </a:spcBef>
              <a:buNone/>
            </a:pPr>
            <a:r>
              <a:rPr lang="en" sz="1400" dirty="0">
                <a:latin typeface="Verdana"/>
                <a:ea typeface="Verdana"/>
                <a:cs typeface="Verdana"/>
                <a:sym typeface="Verdana"/>
              </a:rPr>
              <a:t>This generation feels less loved than any generation in 50 years, and they are striving for love. Two words describe this generation: abandoned and disconnected. Christian and secular studies also include the words </a:t>
            </a:r>
            <a:r>
              <a:rPr lang="en" sz="1400" i="1" dirty="0">
                <a:latin typeface="Verdana"/>
                <a:ea typeface="Verdana"/>
                <a:cs typeface="Verdana"/>
                <a:sym typeface="Verdana"/>
              </a:rPr>
              <a:t>connected</a:t>
            </a:r>
            <a:r>
              <a:rPr lang="en" sz="1400" dirty="0">
                <a:latin typeface="Verdana"/>
                <a:ea typeface="Verdana"/>
                <a:cs typeface="Verdana"/>
                <a:sym typeface="Verdana"/>
              </a:rPr>
              <a:t> or </a:t>
            </a:r>
            <a:r>
              <a:rPr lang="en" sz="1400" i="1" dirty="0">
                <a:latin typeface="Verdana"/>
                <a:ea typeface="Verdana"/>
                <a:cs typeface="Verdana"/>
                <a:sym typeface="Verdana"/>
              </a:rPr>
              <a:t>disconnected</a:t>
            </a:r>
            <a:r>
              <a:rPr lang="en" sz="1400" dirty="0">
                <a:latin typeface="Verdana"/>
                <a:ea typeface="Verdana"/>
                <a:cs typeface="Verdana"/>
                <a:sym typeface="Verdana"/>
              </a:rPr>
              <a:t> to describe this generation.</a:t>
            </a:r>
          </a:p>
          <a:p>
            <a:pPr lvl="0" rtl="0">
              <a:spcBef>
                <a:spcPts val="0"/>
              </a:spcBef>
              <a:buNone/>
            </a:pPr>
            <a:endParaRPr sz="1400" dirty="0">
              <a:latin typeface="Verdana"/>
              <a:ea typeface="Verdana"/>
              <a:cs typeface="Verdana"/>
              <a:sym typeface="Verdana"/>
            </a:endParaRPr>
          </a:p>
          <a:p>
            <a:pPr lvl="0" rtl="0">
              <a:spcBef>
                <a:spcPts val="0"/>
              </a:spcBef>
              <a:buNone/>
            </a:pPr>
            <a:r>
              <a:rPr lang="en" sz="1400" dirty="0">
                <a:latin typeface="Verdana"/>
                <a:ea typeface="Verdana"/>
                <a:cs typeface="Verdana"/>
                <a:sym typeface="Verdana"/>
              </a:rPr>
              <a:t>Over one-third of all teenagers feel extremely stressed out. This is the highest rate of any age group.</a:t>
            </a:r>
          </a:p>
          <a:p>
            <a:pPr lvl="0" rtl="0">
              <a:spcBef>
                <a:spcPts val="0"/>
              </a:spcBef>
              <a:buNone/>
            </a:pPr>
            <a:endParaRPr sz="1400" dirty="0">
              <a:latin typeface="Verdana"/>
              <a:ea typeface="Verdana"/>
              <a:cs typeface="Verdana"/>
              <a:sym typeface="Verdana"/>
            </a:endParaRPr>
          </a:p>
          <a:p>
            <a:pPr lvl="0" rtl="0">
              <a:spcBef>
                <a:spcPts val="0"/>
              </a:spcBef>
              <a:buNone/>
            </a:pPr>
            <a:r>
              <a:rPr lang="en" sz="1400" dirty="0">
                <a:latin typeface="Verdana"/>
                <a:ea typeface="Verdana"/>
                <a:cs typeface="Verdana"/>
                <a:sym typeface="Verdana"/>
              </a:rPr>
              <a:t>Only one in six teenagers today say they are interested in truth. Ninety-one percent of Christian young people believe truth is relative—there is no truth apart from themselves. </a:t>
            </a:r>
            <a:endParaRPr sz="1400" dirty="0">
              <a:latin typeface="Verdana"/>
              <a:ea typeface="Verdana"/>
              <a:cs typeface="Verdana"/>
              <a:sym typeface="Verdana"/>
            </a:endParaRPr>
          </a:p>
          <a:p>
            <a:pPr lvl="0">
              <a:spcBef>
                <a:spcPts val="0"/>
              </a:spcBef>
              <a:buNone/>
            </a:pPr>
            <a:endParaRPr sz="900" dirty="0">
              <a:latin typeface="Verdana"/>
              <a:ea typeface="Verdana"/>
              <a:cs typeface="Verdana"/>
              <a:sym typeface="Verdan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Effect transition="in" filter="dissolve">
                                      <p:cBhvr>
                                        <p:cTn id="7" dur="500"/>
                                        <p:tgtEl>
                                          <p:spTgt spid="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9">
                                            <p:txEl>
                                              <p:pRg st="2" end="2"/>
                                            </p:txEl>
                                          </p:spTgt>
                                        </p:tgtEl>
                                        <p:attrNameLst>
                                          <p:attrName>style.visibility</p:attrName>
                                        </p:attrNameLst>
                                      </p:cBhvr>
                                      <p:to>
                                        <p:strVal val="visible"/>
                                      </p:to>
                                    </p:set>
                                    <p:animEffect transition="in" filter="dissolve">
                                      <p:cBhvr>
                                        <p:cTn id="12" dur="500"/>
                                        <p:tgtEl>
                                          <p:spTgt spid="1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9">
                                            <p:txEl>
                                              <p:pRg st="4" end="4"/>
                                            </p:txEl>
                                          </p:spTgt>
                                        </p:tgtEl>
                                        <p:attrNameLst>
                                          <p:attrName>style.visibility</p:attrName>
                                        </p:attrNameLst>
                                      </p:cBhvr>
                                      <p:to>
                                        <p:strVal val="visible"/>
                                      </p:to>
                                    </p:set>
                                    <p:animEffect transition="in" filter="dissolve">
                                      <p:cBhvr>
                                        <p:cTn id="17" dur="500"/>
                                        <p:tgtEl>
                                          <p:spTgt spid="1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9">
                                            <p:txEl>
                                              <p:pRg st="6" end="6"/>
                                            </p:txEl>
                                          </p:spTgt>
                                        </p:tgtEl>
                                        <p:attrNameLst>
                                          <p:attrName>style.visibility</p:attrName>
                                        </p:attrNameLst>
                                      </p:cBhvr>
                                      <p:to>
                                        <p:strVal val="visible"/>
                                      </p:to>
                                    </p:set>
                                    <p:animEffect transition="in" filter="dissolve">
                                      <p:cBhvr>
                                        <p:cTn id="22" dur="500"/>
                                        <p:tgtEl>
                                          <p:spTgt spid="17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9">
                                            <p:txEl>
                                              <p:pRg st="8" end="8"/>
                                            </p:txEl>
                                          </p:spTgt>
                                        </p:tgtEl>
                                        <p:attrNameLst>
                                          <p:attrName>style.visibility</p:attrName>
                                        </p:attrNameLst>
                                      </p:cBhvr>
                                      <p:to>
                                        <p:strVal val="visible"/>
                                      </p:to>
                                    </p:set>
                                    <p:animEffect transition="in" filter="dissolve">
                                      <p:cBhvr>
                                        <p:cTn id="27" dur="500"/>
                                        <p:tgtEl>
                                          <p:spTgt spid="1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US" dirty="0" smtClean="0"/>
              <a:t>WHAT TO DO!</a:t>
            </a:r>
            <a:endParaRPr dirty="0"/>
          </a:p>
        </p:txBody>
      </p:sp>
      <p:sp>
        <p:nvSpPr>
          <p:cNvPr id="213" name="Shape 213"/>
          <p:cNvSpPr txBox="1">
            <a:spLocks noGrp="1"/>
          </p:cNvSpPr>
          <p:nvPr>
            <p:ph type="body" idx="1"/>
          </p:nvPr>
        </p:nvSpPr>
        <p:spPr>
          <a:xfrm>
            <a:off x="457200" y="1200150"/>
            <a:ext cx="8229600" cy="3725699"/>
          </a:xfrm>
          <a:prstGeom prst="rect">
            <a:avLst/>
          </a:prstGeom>
        </p:spPr>
        <p:txBody>
          <a:bodyPr lIns="91425" tIns="91425" rIns="91425" bIns="91425" anchor="t" anchorCtr="0">
            <a:normAutofit fontScale="85000" lnSpcReduction="10000"/>
          </a:bodyPr>
          <a:lstStyle/>
          <a:p>
            <a:pPr marL="171450" lvl="0" indent="-171450" rtl="0">
              <a:lnSpc>
                <a:spcPct val="115000"/>
              </a:lnSpc>
              <a:spcBef>
                <a:spcPts val="0"/>
              </a:spcBef>
              <a:spcAft>
                <a:spcPts val="1700"/>
              </a:spcAft>
              <a:buClr>
                <a:schemeClr val="dk1"/>
              </a:buClr>
              <a:buSzPct val="122222"/>
              <a:buFont typeface="Arial" charset="0"/>
              <a:buChar char="•"/>
            </a:pPr>
            <a:r>
              <a:rPr lang="en" sz="1400" dirty="0" smtClean="0">
                <a:latin typeface="Verdana"/>
                <a:ea typeface="Verdana"/>
                <a:cs typeface="Verdana"/>
                <a:sym typeface="Verdana"/>
              </a:rPr>
              <a:t> </a:t>
            </a:r>
            <a:r>
              <a:rPr lang="en" sz="1400" dirty="0">
                <a:latin typeface="Verdana"/>
                <a:ea typeface="Verdana"/>
                <a:cs typeface="Verdana"/>
                <a:sym typeface="Verdana"/>
              </a:rPr>
              <a:t>Pray with and for the youths. </a:t>
            </a:r>
            <a:r>
              <a:rPr lang="en" sz="1400" dirty="0" smtClean="0">
                <a:latin typeface="Verdana"/>
                <a:ea typeface="Verdana"/>
                <a:cs typeface="Verdana"/>
                <a:sym typeface="Verdana"/>
              </a:rPr>
              <a:t>Spend </a:t>
            </a:r>
            <a:r>
              <a:rPr lang="en" sz="1400" dirty="0">
                <a:latin typeface="Verdana"/>
                <a:ea typeface="Verdana"/>
                <a:cs typeface="Verdana"/>
                <a:sym typeface="Verdana"/>
              </a:rPr>
              <a:t>time with a few youths. Many youths spend little time with adults. Try to provide a few youths with such opportunities and do not confuse taking a kid along on an adult activity as spending time with them. Get into their world—and be a mature, wise, caring and consistent presence with them where they are. It will pay big dividends in their lives.</a:t>
            </a:r>
          </a:p>
          <a:p>
            <a:pPr marL="171450" lvl="0" indent="-171450" rtl="0">
              <a:lnSpc>
                <a:spcPct val="115000"/>
              </a:lnSpc>
              <a:spcBef>
                <a:spcPts val="0"/>
              </a:spcBef>
              <a:spcAft>
                <a:spcPts val="1700"/>
              </a:spcAft>
              <a:buClr>
                <a:schemeClr val="dk1"/>
              </a:buClr>
              <a:buSzPct val="122222"/>
              <a:buFont typeface="Arial" charset="0"/>
              <a:buChar char="•"/>
            </a:pPr>
            <a:r>
              <a:rPr lang="en" sz="1400" dirty="0" smtClean="0">
                <a:latin typeface="Verdana"/>
                <a:ea typeface="Verdana"/>
                <a:cs typeface="Verdana"/>
                <a:sym typeface="Verdana"/>
              </a:rPr>
              <a:t> </a:t>
            </a:r>
            <a:r>
              <a:rPr lang="en" sz="1400" dirty="0">
                <a:latin typeface="Verdana"/>
                <a:ea typeface="Verdana"/>
                <a:cs typeface="Verdana"/>
                <a:sym typeface="Verdana"/>
              </a:rPr>
              <a:t>Learn about their world. Respect the youths enough to go to the effort to get to know their concerns, culture, needs, preferences and challenges. Find out what they watch on on-line, on television and in movies; what they listen to; what they read. How do you find out? Ask them! And then listen without criticizing. The point here is not for an adult to act like a teen (teens are turned off by that!)—rather, the point is for the adult to understand the teen. A second part of this approach is to look for what is good and godly in the youth’s world and then use that as a bridge to connect your world of Christ with what is consistent with Christ in their world.</a:t>
            </a:r>
          </a:p>
          <a:p>
            <a:pPr marL="171450" lvl="0" indent="-171450" rtl="0">
              <a:lnSpc>
                <a:spcPct val="115000"/>
              </a:lnSpc>
              <a:spcBef>
                <a:spcPts val="0"/>
              </a:spcBef>
              <a:spcAft>
                <a:spcPts val="1700"/>
              </a:spcAft>
              <a:buClr>
                <a:schemeClr val="dk1"/>
              </a:buClr>
              <a:buSzPct val="122222"/>
              <a:buFont typeface="Arial" charset="0"/>
              <a:buChar char="•"/>
            </a:pPr>
            <a:r>
              <a:rPr lang="en" sz="1400" dirty="0" smtClean="0">
                <a:latin typeface="Verdana"/>
                <a:ea typeface="Verdana"/>
                <a:cs typeface="Verdana"/>
                <a:sym typeface="Verdana"/>
              </a:rPr>
              <a:t>Really </a:t>
            </a:r>
            <a:r>
              <a:rPr lang="en" sz="1400" dirty="0">
                <a:latin typeface="Verdana"/>
                <a:ea typeface="Verdana"/>
                <a:cs typeface="Verdana"/>
                <a:sym typeface="Verdana"/>
              </a:rPr>
              <a:t>listen to the youths. One of the greatest desires of young people (teens in particular) is to be heard. Youths are often timid around adults, so it will take some time for them to learn to trust you with their inner thoughts. Be patient and keep an open ear.</a:t>
            </a:r>
          </a:p>
          <a:p>
            <a:pPr lvl="0">
              <a:spcBef>
                <a:spcPts val="0"/>
              </a:spcBef>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anim calcmode="lin" valueType="num">
                                      <p:cBhvr additive="base">
                                        <p:cTn id="7" dur="500" fill="hold"/>
                                        <p:tgtEl>
                                          <p:spTgt spid="2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3">
                                            <p:txEl>
                                              <p:pRg st="1" end="1"/>
                                            </p:txEl>
                                          </p:spTgt>
                                        </p:tgtEl>
                                        <p:attrNameLst>
                                          <p:attrName>style.visibility</p:attrName>
                                        </p:attrNameLst>
                                      </p:cBhvr>
                                      <p:to>
                                        <p:strVal val="visible"/>
                                      </p:to>
                                    </p:set>
                                    <p:anim calcmode="lin" valueType="num">
                                      <p:cBhvr additive="base">
                                        <p:cTn id="13" dur="500" fill="hold"/>
                                        <p:tgtEl>
                                          <p:spTgt spid="2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3">
                                            <p:txEl>
                                              <p:pRg st="2" end="2"/>
                                            </p:txEl>
                                          </p:spTgt>
                                        </p:tgtEl>
                                        <p:attrNameLst>
                                          <p:attrName>style.visibility</p:attrName>
                                        </p:attrNameLst>
                                      </p:cBhvr>
                                      <p:to>
                                        <p:strVal val="visible"/>
                                      </p:to>
                                    </p:set>
                                    <p:anim calcmode="lin" valueType="num">
                                      <p:cBhvr additive="base">
                                        <p:cTn id="19" dur="500" fill="hold"/>
                                        <p:tgtEl>
                                          <p:spTgt spid="2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3646865"/>
              </p:ext>
            </p:extLst>
          </p:nvPr>
        </p:nvGraphicFramePr>
        <p:xfrm>
          <a:off x="321546" y="251209"/>
          <a:ext cx="8772211" cy="4491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473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Tips! </a:t>
            </a:r>
            <a:endParaRPr lang="en-US" dirty="0"/>
          </a:p>
        </p:txBody>
      </p:sp>
      <p:sp>
        <p:nvSpPr>
          <p:cNvPr id="3" name="Text Placeholder 2"/>
          <p:cNvSpPr>
            <a:spLocks noGrp="1"/>
          </p:cNvSpPr>
          <p:nvPr>
            <p:ph type="body" idx="1"/>
          </p:nvPr>
        </p:nvSpPr>
        <p:spPr>
          <a:xfrm>
            <a:off x="111967" y="1200150"/>
            <a:ext cx="4879911" cy="3725699"/>
          </a:xfrm>
        </p:spPr>
        <p:txBody>
          <a:bodyPr/>
          <a:lstStyle/>
          <a:p>
            <a:r>
              <a:rPr lang="en-US" sz="2400" dirty="0" smtClean="0"/>
              <a:t>Get Help!</a:t>
            </a:r>
          </a:p>
          <a:p>
            <a:pPr marL="800100" lvl="1" indent="-342900">
              <a:buFont typeface="Arial" charset="0"/>
              <a:buChar char="•"/>
            </a:pPr>
            <a:r>
              <a:rPr lang="en-US" sz="1800" dirty="0" smtClean="0"/>
              <a:t>2 Or More Dedicated People</a:t>
            </a:r>
          </a:p>
          <a:p>
            <a:r>
              <a:rPr lang="en-US" sz="2400" dirty="0" smtClean="0"/>
              <a:t>Develop Relationships</a:t>
            </a:r>
          </a:p>
          <a:p>
            <a:r>
              <a:rPr lang="en-US" sz="2400" dirty="0" smtClean="0"/>
              <a:t>Keep Cost Down </a:t>
            </a:r>
          </a:p>
          <a:p>
            <a:pPr marL="800100" lvl="1" indent="-342900">
              <a:buFont typeface="Arial" charset="0"/>
              <a:buChar char="•"/>
            </a:pPr>
            <a:r>
              <a:rPr lang="en-US" sz="1800" dirty="0" smtClean="0"/>
              <a:t>See Budget </a:t>
            </a:r>
            <a:r>
              <a:rPr lang="en-US" sz="2400" dirty="0"/>
              <a:t>	</a:t>
            </a:r>
            <a:r>
              <a:rPr lang="en-US" sz="2400" dirty="0" smtClean="0"/>
              <a:t>	</a:t>
            </a:r>
          </a:p>
          <a:p>
            <a:r>
              <a:rPr lang="en-US" sz="2400" dirty="0" smtClean="0"/>
              <a:t>Organize! Plan! GO! </a:t>
            </a:r>
          </a:p>
          <a:p>
            <a:endParaRPr lang="en-US" dirty="0" smtClean="0"/>
          </a:p>
        </p:txBody>
      </p:sp>
      <p:sp>
        <p:nvSpPr>
          <p:cNvPr id="4" name="Text Placeholder 3"/>
          <p:cNvSpPr>
            <a:spLocks noGrp="1"/>
          </p:cNvSpPr>
          <p:nvPr>
            <p:ph type="body" idx="2"/>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946" y="1303012"/>
            <a:ext cx="3975499" cy="3519973"/>
          </a:xfrm>
          <a:prstGeom prst="rect">
            <a:avLst/>
          </a:prstGeom>
        </p:spPr>
      </p:pic>
    </p:spTree>
    <p:extLst>
      <p:ext uri="{BB962C8B-B14F-4D97-AF65-F5344CB8AC3E}">
        <p14:creationId xmlns:p14="http://schemas.microsoft.com/office/powerpoint/2010/main" val="64343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Help	</a:t>
            </a:r>
            <a:endParaRPr lang="en-US" dirty="0"/>
          </a:p>
        </p:txBody>
      </p:sp>
      <p:sp>
        <p:nvSpPr>
          <p:cNvPr id="3" name="Text Placeholder 2"/>
          <p:cNvSpPr>
            <a:spLocks noGrp="1"/>
          </p:cNvSpPr>
          <p:nvPr>
            <p:ph type="body" idx="1"/>
          </p:nvPr>
        </p:nvSpPr>
        <p:spPr/>
        <p:txBody>
          <a:bodyPr/>
          <a:lstStyle/>
          <a:p>
            <a:pPr marL="457200" indent="-457200">
              <a:buFont typeface="Arial" charset="0"/>
              <a:buChar char="•"/>
            </a:pPr>
            <a:r>
              <a:rPr lang="en-US" sz="1800" dirty="0" smtClean="0"/>
              <a:t>Vet Your People</a:t>
            </a:r>
          </a:p>
          <a:p>
            <a:pPr marL="914400" lvl="1" indent="-457200">
              <a:buFont typeface="Arial" charset="0"/>
              <a:buChar char="•"/>
            </a:pPr>
            <a:r>
              <a:rPr lang="en-US" sz="1800" dirty="0" smtClean="0"/>
              <a:t>Dedicated</a:t>
            </a:r>
          </a:p>
          <a:p>
            <a:pPr marL="914400" lvl="1" indent="-457200">
              <a:buFont typeface="Arial" charset="0"/>
              <a:buChar char="•"/>
            </a:pPr>
            <a:r>
              <a:rPr lang="en-US" sz="1800" dirty="0" smtClean="0"/>
              <a:t>No Criminal Record </a:t>
            </a:r>
          </a:p>
          <a:p>
            <a:pPr marL="914400" lvl="1" indent="-457200">
              <a:buFont typeface="Arial" charset="0"/>
              <a:buChar char="•"/>
            </a:pPr>
            <a:r>
              <a:rPr lang="en-US" sz="1800" dirty="0" smtClean="0"/>
              <a:t>Must be Able to Relate</a:t>
            </a:r>
          </a:p>
          <a:p>
            <a:pPr marL="914400" lvl="1" indent="-457200">
              <a:buFont typeface="Arial" charset="0"/>
              <a:buChar char="•"/>
            </a:pPr>
            <a:endParaRPr lang="en-US" sz="800" dirty="0"/>
          </a:p>
          <a:p>
            <a:pPr marL="457200" indent="-457200">
              <a:buFont typeface="Arial" charset="0"/>
              <a:buChar char="•"/>
            </a:pPr>
            <a:r>
              <a:rPr lang="en-US" sz="1800" dirty="0" smtClean="0"/>
              <a:t>Colleges</a:t>
            </a:r>
          </a:p>
          <a:p>
            <a:pPr marL="914400" lvl="1" indent="-457200">
              <a:buFont typeface="Arial" charset="0"/>
              <a:buChar char="•"/>
            </a:pPr>
            <a:r>
              <a:rPr lang="en-US" sz="1800" dirty="0" smtClean="0"/>
              <a:t>Students need Community Service Hours or </a:t>
            </a:r>
            <a:r>
              <a:rPr lang="en-US" sz="1800" dirty="0" smtClean="0"/>
              <a:t>Internships</a:t>
            </a:r>
          </a:p>
          <a:p>
            <a:pPr marL="457200" indent="-457200">
              <a:buFont typeface="Arial" charset="0"/>
              <a:buChar char="•"/>
            </a:pPr>
            <a:r>
              <a:rPr lang="en-US" sz="1800" dirty="0" smtClean="0"/>
              <a:t>Church</a:t>
            </a:r>
          </a:p>
          <a:p>
            <a:pPr marL="457200" indent="-457200">
              <a:buFont typeface="Arial" charset="0"/>
              <a:buChar char="•"/>
            </a:pPr>
            <a:endParaRPr lang="en-US" sz="1800" dirty="0" smtClean="0"/>
          </a:p>
          <a:p>
            <a:pPr marL="457200" indent="-457200">
              <a:buFont typeface="Arial" charset="0"/>
              <a:buChar char="•"/>
            </a:pPr>
            <a:endParaRPr lang="en-US" sz="2000" dirty="0" smtClean="0"/>
          </a:p>
          <a:p>
            <a:pPr marL="457200" indent="-457200">
              <a:buFont typeface="Arial" charset="0"/>
              <a:buChar char="•"/>
            </a:pPr>
            <a:endParaRPr lang="en-US" sz="1400" dirty="0"/>
          </a:p>
        </p:txBody>
      </p:sp>
      <p:sp>
        <p:nvSpPr>
          <p:cNvPr id="4" name="Text Placeholder 3"/>
          <p:cNvSpPr>
            <a:spLocks noGrp="1"/>
          </p:cNvSpPr>
          <p:nvPr>
            <p:ph type="body" idx="2"/>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1700" y="1200150"/>
            <a:ext cx="4456923" cy="3342692"/>
          </a:xfrm>
          <a:prstGeom prst="rect">
            <a:avLst/>
          </a:prstGeom>
        </p:spPr>
      </p:pic>
    </p:spTree>
    <p:extLst>
      <p:ext uri="{BB962C8B-B14F-4D97-AF65-F5344CB8AC3E}">
        <p14:creationId xmlns:p14="http://schemas.microsoft.com/office/powerpoint/2010/main" val="189419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sp>
        <p:nvSpPr>
          <p:cNvPr id="3" name="Text Placeholder 2"/>
          <p:cNvSpPr>
            <a:spLocks noGrp="1"/>
          </p:cNvSpPr>
          <p:nvPr>
            <p:ph type="body" idx="1"/>
          </p:nvPr>
        </p:nvSpPr>
        <p:spPr/>
        <p:txBody>
          <a:bodyPr>
            <a:normAutofit fontScale="62500" lnSpcReduction="20000"/>
          </a:bodyPr>
          <a:lstStyle/>
          <a:p>
            <a:r>
              <a:rPr lang="en-US" dirty="0" smtClean="0"/>
              <a:t>Food- </a:t>
            </a:r>
          </a:p>
          <a:p>
            <a:pPr marL="914400" lvl="1" indent="-457200">
              <a:buFont typeface="Arial" charset="0"/>
              <a:buChar char="•"/>
            </a:pPr>
            <a:r>
              <a:rPr lang="en-US" dirty="0" smtClean="0"/>
              <a:t>Pizza, </a:t>
            </a:r>
          </a:p>
          <a:p>
            <a:pPr marL="914400" lvl="1" indent="-457200">
              <a:buFont typeface="Arial" charset="0"/>
              <a:buChar char="•"/>
            </a:pPr>
            <a:r>
              <a:rPr lang="en-US" dirty="0" smtClean="0"/>
              <a:t>Sandwiches</a:t>
            </a:r>
          </a:p>
          <a:p>
            <a:pPr marL="914400" lvl="1" indent="-457200">
              <a:buFont typeface="Arial" charset="0"/>
              <a:buChar char="•"/>
            </a:pPr>
            <a:endParaRPr lang="en-US" dirty="0" smtClean="0"/>
          </a:p>
          <a:p>
            <a:r>
              <a:rPr lang="en-US" dirty="0" smtClean="0"/>
              <a:t>Outings</a:t>
            </a:r>
          </a:p>
          <a:p>
            <a:pPr marL="914400" lvl="1" indent="-457200">
              <a:buFont typeface="Arial" charset="0"/>
              <a:buChar char="•"/>
            </a:pPr>
            <a:r>
              <a:rPr lang="en-US" dirty="0" smtClean="0"/>
              <a:t>Laser Tag, </a:t>
            </a:r>
          </a:p>
          <a:p>
            <a:pPr marL="914400" lvl="1" indent="-457200">
              <a:buFont typeface="Arial" charset="0"/>
              <a:buChar char="•"/>
            </a:pPr>
            <a:r>
              <a:rPr lang="en-US" dirty="0" smtClean="0"/>
              <a:t>Basketball Games, Open Gym</a:t>
            </a:r>
          </a:p>
          <a:p>
            <a:pPr marL="914400" lvl="1" indent="-457200">
              <a:buFont typeface="Arial" charset="0"/>
              <a:buChar char="•"/>
            </a:pPr>
            <a:endParaRPr lang="en-US" dirty="0" smtClean="0"/>
          </a:p>
          <a:p>
            <a:pPr marL="914400" lvl="1" indent="-457200">
              <a:buFont typeface="Arial" charset="0"/>
              <a:buChar char="•"/>
            </a:pPr>
            <a:endParaRPr lang="en-US" dirty="0" smtClean="0"/>
          </a:p>
          <a:p>
            <a:r>
              <a:rPr lang="en-US" dirty="0" smtClean="0"/>
              <a:t>Materials </a:t>
            </a:r>
          </a:p>
          <a:p>
            <a:pPr marL="914400" lvl="1" indent="-457200">
              <a:buFont typeface="Arial" charset="0"/>
              <a:buChar char="•"/>
            </a:pPr>
            <a:r>
              <a:rPr lang="en-US" dirty="0" smtClean="0"/>
              <a:t>Writing Utensils</a:t>
            </a:r>
          </a:p>
          <a:p>
            <a:pPr marL="914400" lvl="1" indent="-457200">
              <a:buFont typeface="Arial" charset="0"/>
              <a:buChar char="•"/>
            </a:pPr>
            <a:r>
              <a:rPr lang="en-US" dirty="0" smtClean="0"/>
              <a:t>Notebooks</a:t>
            </a:r>
          </a:p>
          <a:p>
            <a:pPr marL="914400" lvl="1" indent="-457200">
              <a:buFont typeface="Arial" charset="0"/>
              <a:buChar char="•"/>
            </a:pPr>
            <a:endParaRPr lang="en-US" dirty="0" smtClean="0"/>
          </a:p>
          <a:p>
            <a:r>
              <a:rPr lang="en-US" dirty="0" smtClean="0"/>
              <a:t>Who Funds This?</a:t>
            </a:r>
          </a:p>
          <a:p>
            <a:pPr marL="914400" lvl="1" indent="-457200">
              <a:buFont typeface="Arial" charset="0"/>
              <a:buChar char="•"/>
            </a:pPr>
            <a:r>
              <a:rPr lang="en-US" dirty="0" smtClean="0"/>
              <a:t>Church</a:t>
            </a:r>
          </a:p>
          <a:p>
            <a:pPr marL="914400" lvl="1" indent="-457200">
              <a:buFont typeface="Arial" charset="0"/>
              <a:buChar char="•"/>
            </a:pPr>
            <a:r>
              <a:rPr lang="en-US" dirty="0" smtClean="0"/>
              <a:t>Donors</a:t>
            </a:r>
          </a:p>
          <a:p>
            <a:pPr marL="914400" lvl="1" indent="-457200">
              <a:buFont typeface="Arial" charset="0"/>
              <a:buChar char="•"/>
            </a:pPr>
            <a:r>
              <a:rPr lang="en-US" dirty="0" smtClean="0"/>
              <a:t>Small Grants </a:t>
            </a:r>
          </a:p>
        </p:txBody>
      </p:sp>
    </p:spTree>
    <p:extLst>
      <p:ext uri="{BB962C8B-B14F-4D97-AF65-F5344CB8AC3E}">
        <p14:creationId xmlns:p14="http://schemas.microsoft.com/office/powerpoint/2010/main" val="181337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ssolv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dissolve">
                                      <p:cBhvr>
                                        <p:cTn id="29" dur="500"/>
                                        <p:tgtEl>
                                          <p:spTgt spid="3">
                                            <p:txEl>
                                              <p:pRg st="9" end="9"/>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dissolve">
                                      <p:cBhvr>
                                        <p:cTn id="32" dur="500"/>
                                        <p:tgtEl>
                                          <p:spTgt spid="3">
                                            <p:txEl>
                                              <p:pRg st="10" end="10"/>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dissolve">
                                      <p:cBhvr>
                                        <p:cTn id="35" dur="500"/>
                                        <p:tgtEl>
                                          <p:spTgt spid="3">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dissolve">
                                      <p:cBhvr>
                                        <p:cTn id="40" dur="500"/>
                                        <p:tgtEl>
                                          <p:spTgt spid="3">
                                            <p:txEl>
                                              <p:pRg st="13" end="13"/>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Effect transition="in" filter="dissolve">
                                      <p:cBhvr>
                                        <p:cTn id="43" dur="500"/>
                                        <p:tgtEl>
                                          <p:spTgt spid="3">
                                            <p:txEl>
                                              <p:pRg st="14" end="14"/>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
                                            <p:txEl>
                                              <p:pRg st="15" end="15"/>
                                            </p:txEl>
                                          </p:spTgt>
                                        </p:tgtEl>
                                        <p:attrNameLst>
                                          <p:attrName>style.visibility</p:attrName>
                                        </p:attrNameLst>
                                      </p:cBhvr>
                                      <p:to>
                                        <p:strVal val="visible"/>
                                      </p:to>
                                    </p:set>
                                    <p:animEffect transition="in" filter="dissolve">
                                      <p:cBhvr>
                                        <p:cTn id="46" dur="500"/>
                                        <p:tgtEl>
                                          <p:spTgt spid="3">
                                            <p:txEl>
                                              <p:pRg st="15" end="15"/>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animEffect transition="in" filter="dissolve">
                                      <p:cBhvr>
                                        <p:cTn id="49"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Not Always a Success</a:t>
            </a:r>
          </a:p>
        </p:txBody>
      </p:sp>
      <p:sp>
        <p:nvSpPr>
          <p:cNvPr id="219" name="Shape 21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a:spcBef>
                <a:spcPts val="0"/>
              </a:spcBef>
              <a:buNone/>
            </a:pPr>
            <a:endParaRPr/>
          </a:p>
        </p:txBody>
      </p:sp>
      <p:pic>
        <p:nvPicPr>
          <p:cNvPr id="220" name="Shape 22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Stories </a:t>
            </a:r>
            <a:endParaRPr lang="en-US" dirty="0"/>
          </a:p>
        </p:txBody>
      </p:sp>
      <p:sp>
        <p:nvSpPr>
          <p:cNvPr id="4" name="Text Placeholder 3"/>
          <p:cNvSpPr>
            <a:spLocks noGrp="1"/>
          </p:cNvSpPr>
          <p:nvPr>
            <p:ph type="body" idx="1"/>
          </p:nvPr>
        </p:nvSpPr>
        <p:spPr/>
        <p:txBody>
          <a:bodyPr/>
          <a:lstStyle/>
          <a:p>
            <a:endParaRPr lang="en-US" dirty="0"/>
          </a:p>
        </p:txBody>
      </p:sp>
      <p:sp>
        <p:nvSpPr>
          <p:cNvPr id="5" name="Text Placeholder 4"/>
          <p:cNvSpPr>
            <a:spLocks noGrp="1"/>
          </p:cNvSpPr>
          <p:nvPr>
            <p:ph type="body" idx="2"/>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75" y="1200150"/>
            <a:ext cx="3500016" cy="196875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273" y="1063378"/>
            <a:ext cx="3106096" cy="310609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273" y="1168671"/>
            <a:ext cx="3757178" cy="3757178"/>
          </a:xfrm>
          <a:prstGeom prst="rect">
            <a:avLst/>
          </a:prstGeom>
        </p:spPr>
      </p:pic>
    </p:spTree>
    <p:extLst>
      <p:ext uri="{BB962C8B-B14F-4D97-AF65-F5344CB8AC3E}">
        <p14:creationId xmlns:p14="http://schemas.microsoft.com/office/powerpoint/2010/main" val="621897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idx="4294967295"/>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Caught Up Mentoring</a:t>
            </a:r>
          </a:p>
        </p:txBody>
      </p:sp>
      <p:sp>
        <p:nvSpPr>
          <p:cNvPr id="100" name="Shape 100"/>
          <p:cNvSpPr txBox="1">
            <a:spLocks noGrp="1"/>
          </p:cNvSpPr>
          <p:nvPr>
            <p:ph type="body" idx="4294967295"/>
          </p:nvPr>
        </p:nvSpPr>
        <p:spPr>
          <a:xfrm>
            <a:off x="457200" y="1200150"/>
            <a:ext cx="8053754" cy="1563147"/>
          </a:xfrm>
          <a:prstGeom prst="rect">
            <a:avLst/>
          </a:prstGeom>
        </p:spPr>
        <p:txBody>
          <a:bodyPr lIns="91425" tIns="91425" rIns="91425" bIns="91425" anchor="t" anchorCtr="0">
            <a:noAutofit/>
          </a:bodyPr>
          <a:lstStyle/>
          <a:p>
            <a:pPr marR="381000" lvl="0" rtl="0">
              <a:lnSpc>
                <a:spcPct val="115000"/>
              </a:lnSpc>
              <a:spcBef>
                <a:spcPts val="0"/>
              </a:spcBef>
              <a:buClr>
                <a:schemeClr val="dk1"/>
              </a:buClr>
              <a:buSzPct val="122222"/>
              <a:buFont typeface="Arial"/>
              <a:buNone/>
            </a:pPr>
            <a:endParaRPr sz="900" dirty="0">
              <a:solidFill>
                <a:srgbClr val="AAAAAA"/>
              </a:solidFill>
            </a:endParaRPr>
          </a:p>
          <a:p>
            <a:pPr lvl="0" algn="ctr" rtl="0">
              <a:spcBef>
                <a:spcPts val="0"/>
              </a:spcBef>
              <a:buNone/>
            </a:pPr>
            <a:r>
              <a:rPr lang="en" dirty="0"/>
              <a:t>Catching Up Morally, </a:t>
            </a:r>
            <a:r>
              <a:rPr lang="en" dirty="0" smtClean="0"/>
              <a:t>Academically</a:t>
            </a:r>
            <a:r>
              <a:rPr lang="en" dirty="0"/>
              <a:t>, </a:t>
            </a:r>
            <a:r>
              <a:rPr lang="en-US" dirty="0"/>
              <a:t>&amp;</a:t>
            </a:r>
            <a:endParaRPr lang="en" dirty="0"/>
          </a:p>
          <a:p>
            <a:pPr lvl="0" algn="ctr" rtl="0">
              <a:spcBef>
                <a:spcPts val="0"/>
              </a:spcBef>
              <a:buNone/>
            </a:pPr>
            <a:r>
              <a:rPr lang="en" dirty="0"/>
              <a:t>Intellectually, </a:t>
            </a:r>
            <a:r>
              <a:rPr lang="en" dirty="0" smtClean="0"/>
              <a:t>One </a:t>
            </a:r>
            <a:r>
              <a:rPr lang="en-US" dirty="0"/>
              <a:t>Y</a:t>
            </a:r>
            <a:r>
              <a:rPr lang="en" dirty="0" err="1" smtClean="0"/>
              <a:t>oung</a:t>
            </a:r>
            <a:r>
              <a:rPr lang="en" dirty="0" smtClean="0"/>
              <a:t> </a:t>
            </a:r>
            <a:r>
              <a:rPr lang="en-US" dirty="0"/>
              <a:t>P</a:t>
            </a:r>
            <a:r>
              <a:rPr lang="en" dirty="0" err="1" smtClean="0"/>
              <a:t>erson</a:t>
            </a:r>
            <a:r>
              <a:rPr lang="en" dirty="0" smtClean="0"/>
              <a:t> </a:t>
            </a:r>
            <a:r>
              <a:rPr lang="en" dirty="0"/>
              <a:t>at a Time! </a:t>
            </a:r>
          </a:p>
        </p:txBody>
      </p:sp>
      <p:pic>
        <p:nvPicPr>
          <p:cNvPr id="101" name="Shape 101"/>
          <p:cNvPicPr preferRelativeResize="0"/>
          <p:nvPr/>
        </p:nvPicPr>
        <p:blipFill>
          <a:blip r:embed="rId3">
            <a:alphaModFix/>
          </a:blip>
          <a:stretch>
            <a:fillRect/>
          </a:stretch>
        </p:blipFill>
        <p:spPr>
          <a:xfrm>
            <a:off x="2923040" y="2681162"/>
            <a:ext cx="3122073" cy="34603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Shape 225"/>
          <p:cNvPicPr preferRelativeResize="0"/>
          <p:nvPr/>
        </p:nvPicPr>
        <p:blipFill rotWithShape="1">
          <a:blip r:embed="rId3">
            <a:alphaModFix/>
          </a:blip>
          <a:srcRect l="-890" t="-4920" r="890" b="4920"/>
          <a:stretch/>
        </p:blipFill>
        <p:spPr>
          <a:xfrm>
            <a:off x="1844787" y="0"/>
            <a:ext cx="4543425" cy="4819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534550" y="37577"/>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accent1"/>
              </a:buClr>
              <a:buSzPct val="25000"/>
              <a:buFont typeface="Arial"/>
              <a:buNone/>
            </a:pPr>
            <a:r>
              <a:rPr lang="en" sz="3600" b="1" i="0" u="none" strike="noStrike" cap="none">
                <a:solidFill>
                  <a:srgbClr val="DA0002"/>
                </a:solidFill>
                <a:latin typeface="Arial"/>
                <a:ea typeface="Arial"/>
                <a:cs typeface="Arial"/>
                <a:sym typeface="Arial"/>
              </a:rPr>
              <a:t>Background: Toson Knight</a:t>
            </a:r>
          </a:p>
        </p:txBody>
      </p:sp>
      <p:sp>
        <p:nvSpPr>
          <p:cNvPr id="113" name="Shape 113"/>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800" b="0" i="0" u="none" strike="noStrike" cap="none">
                <a:solidFill>
                  <a:srgbClr val="0000FF"/>
                </a:solidFill>
                <a:latin typeface="Arial"/>
                <a:ea typeface="Arial"/>
                <a:cs typeface="Arial"/>
                <a:sym typeface="Arial"/>
              </a:rPr>
              <a:t>Grew up In Highland Park, MI </a:t>
            </a:r>
          </a:p>
          <a:p>
            <a:pPr marL="0" marR="0" lvl="0" indent="0" algn="l" rtl="0">
              <a:lnSpc>
                <a:spcPct val="100000"/>
              </a:lnSpc>
              <a:spcBef>
                <a:spcPts val="0"/>
              </a:spcBef>
              <a:spcAft>
                <a:spcPts val="0"/>
              </a:spcAft>
              <a:buClr>
                <a:schemeClr val="dk1"/>
              </a:buClr>
              <a:buSzPct val="25000"/>
              <a:buFont typeface="Arial"/>
              <a:buNone/>
            </a:pPr>
            <a:endParaRPr sz="3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3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3000" b="0" i="0" u="none" strike="noStrike" cap="none">
              <a:solidFill>
                <a:schemeClr val="dk1"/>
              </a:solidFill>
              <a:latin typeface="Arial"/>
              <a:ea typeface="Arial"/>
              <a:cs typeface="Arial"/>
              <a:sym typeface="Arial"/>
            </a:endParaRPr>
          </a:p>
        </p:txBody>
      </p:sp>
      <p:pic>
        <p:nvPicPr>
          <p:cNvPr id="114" name="Shape 114"/>
          <p:cNvPicPr preferRelativeResize="0"/>
          <p:nvPr/>
        </p:nvPicPr>
        <p:blipFill rotWithShape="1">
          <a:blip r:embed="rId3">
            <a:alphaModFix/>
          </a:blip>
          <a:srcRect l="9881" t="-2769" r="3814" b="7919"/>
          <a:stretch/>
        </p:blipFill>
        <p:spPr>
          <a:xfrm>
            <a:off x="64400" y="1028237"/>
            <a:ext cx="2641799" cy="1992600"/>
          </a:xfrm>
          <a:prstGeom prst="rect">
            <a:avLst/>
          </a:prstGeom>
          <a:noFill/>
          <a:ln>
            <a:noFill/>
          </a:ln>
        </p:spPr>
      </p:pic>
      <p:pic>
        <p:nvPicPr>
          <p:cNvPr id="115" name="Shape 115"/>
          <p:cNvPicPr preferRelativeResize="0"/>
          <p:nvPr/>
        </p:nvPicPr>
        <p:blipFill rotWithShape="1">
          <a:blip r:embed="rId4">
            <a:alphaModFix/>
          </a:blip>
          <a:srcRect/>
          <a:stretch/>
        </p:blipFill>
        <p:spPr>
          <a:xfrm>
            <a:off x="3013325" y="1754775"/>
            <a:ext cx="3206099" cy="2404500"/>
          </a:xfrm>
          <a:prstGeom prst="rect">
            <a:avLst/>
          </a:prstGeom>
          <a:noFill/>
          <a:ln>
            <a:noFill/>
          </a:ln>
        </p:spPr>
      </p:pic>
      <p:pic>
        <p:nvPicPr>
          <p:cNvPr id="116" name="Shape 116"/>
          <p:cNvPicPr preferRelativeResize="0"/>
          <p:nvPr/>
        </p:nvPicPr>
        <p:blipFill rotWithShape="1">
          <a:blip r:embed="rId5">
            <a:alphaModFix/>
          </a:blip>
          <a:srcRect/>
          <a:stretch/>
        </p:blipFill>
        <p:spPr>
          <a:xfrm>
            <a:off x="6283725" y="1115398"/>
            <a:ext cx="2607000" cy="1955100"/>
          </a:xfrm>
          <a:prstGeom prst="rect">
            <a:avLst/>
          </a:prstGeom>
          <a:noFill/>
          <a:ln>
            <a:noFill/>
          </a:ln>
        </p:spPr>
      </p:pic>
      <p:pic>
        <p:nvPicPr>
          <p:cNvPr id="117" name="Shape 117"/>
          <p:cNvPicPr preferRelativeResize="0"/>
          <p:nvPr/>
        </p:nvPicPr>
        <p:blipFill rotWithShape="1">
          <a:blip r:embed="rId6">
            <a:alphaModFix/>
          </a:blip>
          <a:srcRect/>
          <a:stretch/>
        </p:blipFill>
        <p:spPr>
          <a:xfrm>
            <a:off x="112272" y="3069949"/>
            <a:ext cx="2558999" cy="1919099"/>
          </a:xfrm>
          <a:prstGeom prst="rect">
            <a:avLst/>
          </a:prstGeom>
          <a:noFill/>
          <a:ln>
            <a:noFill/>
          </a:ln>
        </p:spPr>
      </p:pic>
      <p:pic>
        <p:nvPicPr>
          <p:cNvPr id="118" name="Shape 118"/>
          <p:cNvPicPr preferRelativeResize="0"/>
          <p:nvPr/>
        </p:nvPicPr>
        <p:blipFill rotWithShape="1">
          <a:blip r:embed="rId7">
            <a:alphaModFix/>
          </a:blip>
          <a:srcRect/>
          <a:stretch/>
        </p:blipFill>
        <p:spPr>
          <a:xfrm>
            <a:off x="6621825" y="3290935"/>
            <a:ext cx="2268899" cy="1701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10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fade">
                                      <p:cBhvr>
                                        <p:cTn id="17" dur="1000"/>
                                        <p:tgtEl>
                                          <p:spTgt spid="1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1000"/>
                                        <p:tgtEl>
                                          <p:spTgt spid="1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fade">
                                      <p:cBhvr>
                                        <p:cTn id="27" dur="1000"/>
                                        <p:tgtEl>
                                          <p:spTgt spid="1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fade">
                                      <p:cBhvr>
                                        <p:cTn id="32" dur="23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accent1"/>
              </a:buClr>
              <a:buSzPct val="25000"/>
              <a:buFont typeface="Arial"/>
              <a:buNone/>
            </a:pPr>
            <a:r>
              <a:rPr lang="en" sz="3600" b="1" i="0" u="none" strike="noStrike" cap="none">
                <a:solidFill>
                  <a:srgbClr val="DA0002"/>
                </a:solidFill>
                <a:latin typeface="Arial"/>
                <a:ea typeface="Arial"/>
                <a:cs typeface="Arial"/>
                <a:sym typeface="Arial"/>
              </a:rPr>
              <a:t>Background</a:t>
            </a:r>
          </a:p>
        </p:txBody>
      </p:sp>
      <p:sp>
        <p:nvSpPr>
          <p:cNvPr id="124" name="Shape 124"/>
          <p:cNvSpPr txBox="1">
            <a:spLocks noGrp="1"/>
          </p:cNvSpPr>
          <p:nvPr>
            <p:ph type="body" idx="1"/>
          </p:nvPr>
        </p:nvSpPr>
        <p:spPr>
          <a:xfrm>
            <a:off x="394050" y="1166825"/>
            <a:ext cx="8229600" cy="37256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3000" b="0" i="0" u="none" strike="noStrike" cap="none">
                <a:solidFill>
                  <a:schemeClr val="dk1"/>
                </a:solidFill>
                <a:latin typeface="Arial"/>
                <a:ea typeface="Arial"/>
                <a:cs typeface="Arial"/>
                <a:sym typeface="Arial"/>
              </a:rPr>
              <a:t>Schools </a:t>
            </a:r>
          </a:p>
          <a:p>
            <a:pPr marL="457200" marR="0" lvl="0" indent="-304800" algn="l" rtl="0">
              <a:lnSpc>
                <a:spcPct val="100000"/>
              </a:lnSpc>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Bussey Center</a:t>
            </a:r>
          </a:p>
          <a:p>
            <a:pPr marL="457200" marR="0" lvl="0" indent="-304800" algn="l" rtl="0">
              <a:lnSpc>
                <a:spcPct val="100000"/>
              </a:lnSpc>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Brace Lederle</a:t>
            </a:r>
          </a:p>
          <a:p>
            <a:pPr marL="457200" marR="0" lvl="0" indent="-304800" algn="l" rtl="0">
              <a:lnSpc>
                <a:spcPct val="100000"/>
              </a:lnSpc>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Academy of Southfield</a:t>
            </a:r>
          </a:p>
          <a:p>
            <a:pPr marL="457200" marR="0" lvl="0" indent="-304800" algn="l" rtl="0">
              <a:lnSpc>
                <a:spcPct val="100000"/>
              </a:lnSpc>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Commonwealth Academy</a:t>
            </a:r>
          </a:p>
          <a:p>
            <a:pPr marL="457200" marR="0" lvl="0" indent="-304800" algn="l" rtl="0">
              <a:lnSpc>
                <a:spcPct val="100000"/>
              </a:lnSpc>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Barber</a:t>
            </a:r>
          </a:p>
          <a:p>
            <a:pPr marL="457200" marR="0" lvl="0" indent="-304800" algn="l" rtl="0">
              <a:lnSpc>
                <a:spcPct val="100000"/>
              </a:lnSpc>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Henry Ford Academy</a:t>
            </a:r>
          </a:p>
          <a:p>
            <a:pPr marL="457200" marR="0" lvl="0" indent="-304800" algn="l" rtl="0">
              <a:lnSpc>
                <a:spcPct val="100000"/>
              </a:lnSpc>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Highland Park Middle</a:t>
            </a:r>
          </a:p>
          <a:p>
            <a:pPr marL="457200" marR="0" lvl="0" indent="-304800" algn="l" rtl="0">
              <a:lnSpc>
                <a:spcPct val="100000"/>
              </a:lnSpc>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Southfield Lathrup</a:t>
            </a:r>
          </a:p>
          <a:p>
            <a:pPr marL="457200" marR="0" lvl="0" indent="-304800" algn="l" rtl="0">
              <a:lnSpc>
                <a:spcPct val="100000"/>
              </a:lnSpc>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Peterson Warren Academy</a:t>
            </a:r>
          </a:p>
          <a:p>
            <a:pPr marL="457200" marR="0" lvl="0" indent="-304800" algn="l" rtl="0">
              <a:lnSpc>
                <a:spcPct val="100000"/>
              </a:lnSpc>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Academy of Oak Park</a:t>
            </a:r>
          </a:p>
          <a:p>
            <a:pPr marL="457200" marR="0" lvl="0" indent="-304800" algn="l" rtl="0">
              <a:lnSpc>
                <a:spcPct val="100000"/>
              </a:lnSpc>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Westin</a:t>
            </a:r>
          </a:p>
          <a:p>
            <a:pPr marL="457200" marR="0" lvl="0" indent="-304800" algn="l" rtl="0">
              <a:lnSpc>
                <a:spcPct val="100000"/>
              </a:lnSpc>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Mac Arthur School</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pic>
        <p:nvPicPr>
          <p:cNvPr id="125" name="Shape 125"/>
          <p:cNvPicPr preferRelativeResize="0"/>
          <p:nvPr/>
        </p:nvPicPr>
        <p:blipFill rotWithShape="1">
          <a:blip r:embed="rId3">
            <a:alphaModFix/>
          </a:blip>
          <a:srcRect/>
          <a:stretch/>
        </p:blipFill>
        <p:spPr>
          <a:xfrm>
            <a:off x="2772575" y="1175956"/>
            <a:ext cx="1516200" cy="995400"/>
          </a:xfrm>
          <a:prstGeom prst="rect">
            <a:avLst/>
          </a:prstGeom>
          <a:noFill/>
          <a:ln>
            <a:noFill/>
          </a:ln>
        </p:spPr>
      </p:pic>
      <p:pic>
        <p:nvPicPr>
          <p:cNvPr id="126" name="Shape 126"/>
          <p:cNvPicPr preferRelativeResize="0"/>
          <p:nvPr/>
        </p:nvPicPr>
        <p:blipFill rotWithShape="1">
          <a:blip r:embed="rId4">
            <a:alphaModFix/>
          </a:blip>
          <a:srcRect/>
          <a:stretch/>
        </p:blipFill>
        <p:spPr>
          <a:xfrm>
            <a:off x="4610237" y="1166700"/>
            <a:ext cx="1970399" cy="1062299"/>
          </a:xfrm>
          <a:prstGeom prst="rect">
            <a:avLst/>
          </a:prstGeom>
          <a:noFill/>
          <a:ln>
            <a:noFill/>
          </a:ln>
        </p:spPr>
      </p:pic>
      <p:pic>
        <p:nvPicPr>
          <p:cNvPr id="127" name="Shape 127"/>
          <p:cNvPicPr preferRelativeResize="0"/>
          <p:nvPr/>
        </p:nvPicPr>
        <p:blipFill rotWithShape="1">
          <a:blip r:embed="rId5">
            <a:alphaModFix/>
          </a:blip>
          <a:srcRect/>
          <a:stretch/>
        </p:blipFill>
        <p:spPr>
          <a:xfrm>
            <a:off x="4910419" y="2317399"/>
            <a:ext cx="1614300" cy="995400"/>
          </a:xfrm>
          <a:prstGeom prst="rect">
            <a:avLst/>
          </a:prstGeom>
          <a:noFill/>
          <a:ln>
            <a:noFill/>
          </a:ln>
        </p:spPr>
      </p:pic>
      <p:pic>
        <p:nvPicPr>
          <p:cNvPr id="128" name="Shape 128"/>
          <p:cNvPicPr preferRelativeResize="0"/>
          <p:nvPr/>
        </p:nvPicPr>
        <p:blipFill/>
        <p:spPr>
          <a:xfrm>
            <a:off x="6445050" y="1236399"/>
            <a:ext cx="1798800" cy="1229999"/>
          </a:xfrm>
          <a:prstGeom prst="rect">
            <a:avLst/>
          </a:prstGeom>
          <a:solidFill>
            <a:srgbClr val="FFFFFF"/>
          </a:solidFill>
          <a:ln>
            <a:noFill/>
          </a:ln>
        </p:spPr>
      </p:pic>
      <p:pic>
        <p:nvPicPr>
          <p:cNvPr id="129" name="Shape 129"/>
          <p:cNvPicPr preferRelativeResize="0"/>
          <p:nvPr/>
        </p:nvPicPr>
        <p:blipFill rotWithShape="1">
          <a:blip r:embed="rId6">
            <a:alphaModFix/>
          </a:blip>
          <a:srcRect/>
          <a:stretch/>
        </p:blipFill>
        <p:spPr>
          <a:xfrm>
            <a:off x="2713337" y="2283950"/>
            <a:ext cx="1896900" cy="1062299"/>
          </a:xfrm>
          <a:prstGeom prst="rect">
            <a:avLst/>
          </a:prstGeom>
          <a:noFill/>
          <a:ln>
            <a:noFill/>
          </a:ln>
        </p:spPr>
      </p:pic>
      <p:pic>
        <p:nvPicPr>
          <p:cNvPr id="130" name="Shape 130"/>
          <p:cNvPicPr preferRelativeResize="0"/>
          <p:nvPr/>
        </p:nvPicPr>
        <p:blipFill rotWithShape="1">
          <a:blip r:embed="rId7">
            <a:alphaModFix/>
          </a:blip>
          <a:srcRect/>
          <a:stretch/>
        </p:blipFill>
        <p:spPr>
          <a:xfrm>
            <a:off x="2713350" y="3400973"/>
            <a:ext cx="2006399" cy="1507499"/>
          </a:xfrm>
          <a:prstGeom prst="rect">
            <a:avLst/>
          </a:prstGeom>
          <a:noFill/>
          <a:ln>
            <a:noFill/>
          </a:ln>
        </p:spPr>
      </p:pic>
      <p:pic>
        <p:nvPicPr>
          <p:cNvPr id="131" name="Shape 131"/>
          <p:cNvPicPr preferRelativeResize="0"/>
          <p:nvPr/>
        </p:nvPicPr>
        <p:blipFill rotWithShape="1">
          <a:blip r:embed="rId8">
            <a:alphaModFix/>
          </a:blip>
          <a:srcRect/>
          <a:stretch/>
        </p:blipFill>
        <p:spPr>
          <a:xfrm>
            <a:off x="6824875" y="2583175"/>
            <a:ext cx="1934400" cy="1287300"/>
          </a:xfrm>
          <a:prstGeom prst="rect">
            <a:avLst/>
          </a:prstGeom>
          <a:noFill/>
          <a:ln>
            <a:noFill/>
          </a:ln>
        </p:spPr>
      </p:pic>
      <p:pic>
        <p:nvPicPr>
          <p:cNvPr id="132" name="Shape 132"/>
          <p:cNvPicPr preferRelativeResize="0"/>
          <p:nvPr/>
        </p:nvPicPr>
        <p:blipFill rotWithShape="1">
          <a:blip r:embed="rId9">
            <a:alphaModFix/>
          </a:blip>
          <a:srcRect/>
          <a:stretch/>
        </p:blipFill>
        <p:spPr>
          <a:xfrm>
            <a:off x="4874175" y="3648076"/>
            <a:ext cx="1838400" cy="1176599"/>
          </a:xfrm>
          <a:prstGeom prst="rect">
            <a:avLst/>
          </a:prstGeom>
          <a:noFill/>
          <a:ln>
            <a:noFill/>
          </a:ln>
        </p:spPr>
      </p:pic>
      <p:pic>
        <p:nvPicPr>
          <p:cNvPr id="133" name="Shape 133"/>
          <p:cNvPicPr preferRelativeResize="0"/>
          <p:nvPr/>
        </p:nvPicPr>
        <p:blipFill rotWithShape="1">
          <a:blip r:embed="rId10">
            <a:alphaModFix/>
          </a:blip>
          <a:srcRect/>
          <a:stretch/>
        </p:blipFill>
        <p:spPr>
          <a:xfrm>
            <a:off x="6957625" y="3987248"/>
            <a:ext cx="1668899" cy="941099"/>
          </a:xfrm>
          <a:prstGeom prst="rect">
            <a:avLst/>
          </a:prstGeom>
          <a:noFill/>
          <a:ln>
            <a:noFill/>
          </a:ln>
        </p:spPr>
      </p:pic>
      <p:pic>
        <p:nvPicPr>
          <p:cNvPr id="134" name="Shape 134"/>
          <p:cNvPicPr preferRelativeResize="0"/>
          <p:nvPr/>
        </p:nvPicPr>
        <p:blipFill>
          <a:blip r:embed="rId11">
            <a:alphaModFix/>
          </a:blip>
          <a:stretch>
            <a:fillRect/>
          </a:stretch>
        </p:blipFill>
        <p:spPr>
          <a:xfrm>
            <a:off x="6824875" y="1236424"/>
            <a:ext cx="1798778" cy="12299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fade">
                                      <p:cBhvr>
                                        <p:cTn id="12" dur="10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
                                        </p:tgtEl>
                                        <p:attrNameLst>
                                          <p:attrName>style.visibility</p:attrName>
                                        </p:attrNameLst>
                                      </p:cBhvr>
                                      <p:to>
                                        <p:strVal val="visible"/>
                                      </p:to>
                                    </p:set>
                                    <p:animEffect transition="in" filter="fade">
                                      <p:cBhvr>
                                        <p:cTn id="22" dur="1000"/>
                                        <p:tgtEl>
                                          <p:spTgt spid="1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fade">
                                      <p:cBhvr>
                                        <p:cTn id="27" dur="1000"/>
                                        <p:tgtEl>
                                          <p:spTgt spid="1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7"/>
                                        </p:tgtEl>
                                        <p:attrNameLst>
                                          <p:attrName>style.visibility</p:attrName>
                                        </p:attrNameLst>
                                      </p:cBhvr>
                                      <p:to>
                                        <p:strVal val="visible"/>
                                      </p:to>
                                    </p:set>
                                    <p:animEffect transition="in" filter="fade">
                                      <p:cBhvr>
                                        <p:cTn id="32" dur="1000"/>
                                        <p:tgtEl>
                                          <p:spTgt spid="1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1"/>
                                        </p:tgtEl>
                                        <p:attrNameLst>
                                          <p:attrName>style.visibility</p:attrName>
                                        </p:attrNameLst>
                                      </p:cBhvr>
                                      <p:to>
                                        <p:strVal val="visible"/>
                                      </p:to>
                                    </p:set>
                                    <p:animEffect transition="in" filter="fade">
                                      <p:cBhvr>
                                        <p:cTn id="37" dur="1000"/>
                                        <p:tgtEl>
                                          <p:spTgt spid="1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0"/>
                                        </p:tgtEl>
                                        <p:attrNameLst>
                                          <p:attrName>style.visibility</p:attrName>
                                        </p:attrNameLst>
                                      </p:cBhvr>
                                      <p:to>
                                        <p:strVal val="visible"/>
                                      </p:to>
                                    </p:set>
                                    <p:animEffect transition="in" filter="fade">
                                      <p:cBhvr>
                                        <p:cTn id="42" dur="1000"/>
                                        <p:tgtEl>
                                          <p:spTgt spid="1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2"/>
                                        </p:tgtEl>
                                        <p:attrNameLst>
                                          <p:attrName>style.visibility</p:attrName>
                                        </p:attrNameLst>
                                      </p:cBhvr>
                                      <p:to>
                                        <p:strVal val="visible"/>
                                      </p:to>
                                    </p:set>
                                    <p:animEffect transition="in" filter="fade">
                                      <p:cBhvr>
                                        <p:cTn id="47" dur="1000"/>
                                        <p:tgtEl>
                                          <p:spTgt spid="1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3"/>
                                        </p:tgtEl>
                                        <p:attrNameLst>
                                          <p:attrName>style.visibility</p:attrName>
                                        </p:attrNameLst>
                                      </p:cBhvr>
                                      <p:to>
                                        <p:strVal val="visible"/>
                                      </p:to>
                                    </p:set>
                                    <p:animEffect transition="in" filter="fade">
                                      <p:cBhvr>
                                        <p:cTn id="52" dur="1000"/>
                                        <p:tgtEl>
                                          <p:spTgt spid="1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4"/>
                                        </p:tgtEl>
                                        <p:attrNameLst>
                                          <p:attrName>style.visibility</p:attrName>
                                        </p:attrNameLst>
                                      </p:cBhvr>
                                      <p:to>
                                        <p:strVal val="visible"/>
                                      </p:to>
                                    </p:set>
                                    <p:animEffect transition="in" filter="fade">
                                      <p:cBhvr>
                                        <p:cTn id="5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Startling Statistics </a:t>
            </a:r>
          </a:p>
        </p:txBody>
      </p:sp>
      <p:sp>
        <p:nvSpPr>
          <p:cNvPr id="140" name="Shape 14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sz="1100" dirty="0">
                <a:solidFill>
                  <a:srgbClr val="000000"/>
                </a:solidFill>
                <a:latin typeface="Verdana"/>
                <a:ea typeface="Verdana"/>
                <a:cs typeface="Verdana"/>
                <a:sym typeface="Verdana"/>
              </a:rPr>
              <a:t>63% of youth suicides are from fatherless homes (Source: U.S. D.H.H.S., Bureau of the Census) </a:t>
            </a:r>
          </a:p>
          <a:p>
            <a:pPr lvl="0" rtl="0">
              <a:spcBef>
                <a:spcPts val="0"/>
              </a:spcBef>
              <a:buNone/>
            </a:pPr>
            <a:r>
              <a:rPr lang="en" sz="1100" dirty="0">
                <a:solidFill>
                  <a:srgbClr val="000000"/>
                </a:solidFill>
                <a:latin typeface="Verdana"/>
                <a:ea typeface="Verdana"/>
                <a:cs typeface="Verdana"/>
                <a:sym typeface="Verdana"/>
              </a:rPr>
              <a:t>90% of all homeless and runaway children are from fatherless homes </a:t>
            </a:r>
          </a:p>
          <a:p>
            <a:pPr lvl="0" rtl="0">
              <a:spcBef>
                <a:spcPts val="0"/>
              </a:spcBef>
              <a:buNone/>
            </a:pPr>
            <a:r>
              <a:rPr lang="en" sz="1100" dirty="0">
                <a:solidFill>
                  <a:srgbClr val="000000"/>
                </a:solidFill>
                <a:latin typeface="Verdana"/>
                <a:ea typeface="Verdana"/>
                <a:cs typeface="Verdana"/>
                <a:sym typeface="Verdana"/>
              </a:rPr>
              <a:t>85% of all children that exhibit behavioral disorders come from fatherless homes (Source: Center for Disease Control) </a:t>
            </a:r>
          </a:p>
          <a:p>
            <a:pPr lvl="0" rtl="0">
              <a:spcBef>
                <a:spcPts val="0"/>
              </a:spcBef>
              <a:buNone/>
            </a:pPr>
            <a:r>
              <a:rPr lang="en" sz="1100" dirty="0">
                <a:solidFill>
                  <a:srgbClr val="000000"/>
                </a:solidFill>
                <a:latin typeface="Verdana"/>
                <a:ea typeface="Verdana"/>
                <a:cs typeface="Verdana"/>
                <a:sym typeface="Verdana"/>
              </a:rPr>
              <a:t>80% of rapists motivated with displaced anger come from fatherless homes (Source: Criminal Justice &amp; Behavior, </a:t>
            </a:r>
            <a:r>
              <a:rPr lang="en" sz="1100" dirty="0" err="1">
                <a:solidFill>
                  <a:srgbClr val="000000"/>
                </a:solidFill>
                <a:latin typeface="Verdana"/>
                <a:ea typeface="Verdana"/>
                <a:cs typeface="Verdana"/>
                <a:sym typeface="Verdana"/>
              </a:rPr>
              <a:t>Vol</a:t>
            </a:r>
            <a:r>
              <a:rPr lang="en" sz="1100" dirty="0">
                <a:solidFill>
                  <a:srgbClr val="000000"/>
                </a:solidFill>
                <a:latin typeface="Verdana"/>
                <a:ea typeface="Verdana"/>
                <a:cs typeface="Verdana"/>
                <a:sym typeface="Verdana"/>
              </a:rPr>
              <a:t> 14, p. 403-26, 1978.) </a:t>
            </a:r>
          </a:p>
          <a:p>
            <a:pPr lvl="0" rtl="0">
              <a:spcBef>
                <a:spcPts val="0"/>
              </a:spcBef>
              <a:buNone/>
            </a:pPr>
            <a:r>
              <a:rPr lang="en" sz="1100" dirty="0">
                <a:solidFill>
                  <a:srgbClr val="000000"/>
                </a:solidFill>
                <a:latin typeface="Verdana"/>
                <a:ea typeface="Verdana"/>
                <a:cs typeface="Verdana"/>
                <a:sym typeface="Verdana"/>
              </a:rPr>
              <a:t>71% of all high school dropouts come from fatherless homes (Source: National Principals Association Report on the State of High Schools.) </a:t>
            </a:r>
          </a:p>
          <a:p>
            <a:pPr lvl="0" rtl="0">
              <a:spcBef>
                <a:spcPts val="0"/>
              </a:spcBef>
              <a:buNone/>
            </a:pPr>
            <a:r>
              <a:rPr lang="en" sz="1100" dirty="0">
                <a:solidFill>
                  <a:srgbClr val="000000"/>
                </a:solidFill>
                <a:latin typeface="Verdana"/>
                <a:ea typeface="Verdana"/>
                <a:cs typeface="Verdana"/>
                <a:sym typeface="Verdana"/>
              </a:rPr>
              <a:t>75% of all adolescent patients in chemical abuse centers come from fatherless homes (Source: Rainbows for all God`s Children.) </a:t>
            </a:r>
          </a:p>
          <a:p>
            <a:pPr lvl="0" rtl="0">
              <a:spcBef>
                <a:spcPts val="0"/>
              </a:spcBef>
              <a:buNone/>
            </a:pPr>
            <a:r>
              <a:rPr lang="en" sz="1100" dirty="0">
                <a:solidFill>
                  <a:srgbClr val="000000"/>
                </a:solidFill>
                <a:latin typeface="Verdana"/>
                <a:ea typeface="Verdana"/>
                <a:cs typeface="Verdana"/>
                <a:sym typeface="Verdana"/>
              </a:rPr>
              <a:t>70% of juveniles in state-operated institutions come from fatherless homes (Source: U.S. Dept. of Justice, Special Report, Sept 1988) </a:t>
            </a:r>
          </a:p>
          <a:p>
            <a:pPr lvl="0" rtl="0">
              <a:spcBef>
                <a:spcPts val="0"/>
              </a:spcBef>
              <a:buNone/>
            </a:pPr>
            <a:r>
              <a:rPr lang="en" sz="1100" dirty="0">
                <a:solidFill>
                  <a:srgbClr val="000000"/>
                </a:solidFill>
                <a:latin typeface="Verdana"/>
                <a:ea typeface="Verdana"/>
                <a:cs typeface="Verdana"/>
                <a:sym typeface="Verdana"/>
              </a:rPr>
              <a:t>85% of all youths sitting in prisons grew up in a fatherless home (Source: Fulton Co. Georgia jail populations, Texas Dept. of Corrections 1992</a:t>
            </a:r>
            <a:r>
              <a:rPr lang="en" sz="1100" dirty="0" smtClean="0">
                <a:solidFill>
                  <a:srgbClr val="000000"/>
                </a:solidFill>
                <a:latin typeface="Verdana"/>
                <a:ea typeface="Verdana"/>
                <a:cs typeface="Verdana"/>
                <a:sym typeface="Verdana"/>
              </a:rPr>
              <a:t>)</a:t>
            </a:r>
            <a:endParaRPr lang="en-US" sz="1100" dirty="0" smtClean="0">
              <a:solidFill>
                <a:srgbClr val="000000"/>
              </a:solidFill>
              <a:latin typeface="Verdana"/>
              <a:ea typeface="Verdana"/>
              <a:cs typeface="Verdana"/>
              <a:sym typeface="Verdana"/>
            </a:endParaRPr>
          </a:p>
          <a:p>
            <a:pPr lvl="0" rtl="0">
              <a:spcBef>
                <a:spcPts val="0"/>
              </a:spcBef>
              <a:buNone/>
            </a:pPr>
            <a:endParaRPr lang="en" sz="1100" dirty="0">
              <a:solidFill>
                <a:srgbClr val="000000"/>
              </a:solidFill>
              <a:latin typeface="Verdana"/>
              <a:ea typeface="Verdana"/>
              <a:cs typeface="Verdana"/>
              <a:sym typeface="Verdana"/>
            </a:endParaRPr>
          </a:p>
          <a:p>
            <a:pPr lvl="0">
              <a:spcBef>
                <a:spcPts val="0"/>
              </a:spcBef>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 calcmode="lin" valueType="num">
                                      <p:cBhvr additive="base">
                                        <p:cTn id="7" dur="500" fill="hold"/>
                                        <p:tgtEl>
                                          <p:spTgt spid="1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0">
                                            <p:txEl>
                                              <p:pRg st="1" end="1"/>
                                            </p:txEl>
                                          </p:spTgt>
                                        </p:tgtEl>
                                        <p:attrNameLst>
                                          <p:attrName>style.visibility</p:attrName>
                                        </p:attrNameLst>
                                      </p:cBhvr>
                                      <p:to>
                                        <p:strVal val="visible"/>
                                      </p:to>
                                    </p:set>
                                    <p:anim calcmode="lin" valueType="num">
                                      <p:cBhvr additive="base">
                                        <p:cTn id="13" dur="500" fill="hold"/>
                                        <p:tgtEl>
                                          <p:spTgt spid="1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0">
                                            <p:txEl>
                                              <p:pRg st="2" end="2"/>
                                            </p:txEl>
                                          </p:spTgt>
                                        </p:tgtEl>
                                        <p:attrNameLst>
                                          <p:attrName>style.visibility</p:attrName>
                                        </p:attrNameLst>
                                      </p:cBhvr>
                                      <p:to>
                                        <p:strVal val="visible"/>
                                      </p:to>
                                    </p:set>
                                    <p:anim calcmode="lin" valueType="num">
                                      <p:cBhvr additive="base">
                                        <p:cTn id="19" dur="500" fill="hold"/>
                                        <p:tgtEl>
                                          <p:spTgt spid="1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0">
                                            <p:txEl>
                                              <p:pRg st="3" end="3"/>
                                            </p:txEl>
                                          </p:spTgt>
                                        </p:tgtEl>
                                        <p:attrNameLst>
                                          <p:attrName>style.visibility</p:attrName>
                                        </p:attrNameLst>
                                      </p:cBhvr>
                                      <p:to>
                                        <p:strVal val="visible"/>
                                      </p:to>
                                    </p:set>
                                    <p:anim calcmode="lin" valueType="num">
                                      <p:cBhvr additive="base">
                                        <p:cTn id="25" dur="500" fill="hold"/>
                                        <p:tgtEl>
                                          <p:spTgt spid="14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0">
                                            <p:txEl>
                                              <p:pRg st="4" end="4"/>
                                            </p:txEl>
                                          </p:spTgt>
                                        </p:tgtEl>
                                        <p:attrNameLst>
                                          <p:attrName>style.visibility</p:attrName>
                                        </p:attrNameLst>
                                      </p:cBhvr>
                                      <p:to>
                                        <p:strVal val="visible"/>
                                      </p:to>
                                    </p:set>
                                    <p:anim calcmode="lin" valueType="num">
                                      <p:cBhvr additive="base">
                                        <p:cTn id="31" dur="500" fill="hold"/>
                                        <p:tgtEl>
                                          <p:spTgt spid="14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0">
                                            <p:txEl>
                                              <p:pRg st="5" end="5"/>
                                            </p:txEl>
                                          </p:spTgt>
                                        </p:tgtEl>
                                        <p:attrNameLst>
                                          <p:attrName>style.visibility</p:attrName>
                                        </p:attrNameLst>
                                      </p:cBhvr>
                                      <p:to>
                                        <p:strVal val="visible"/>
                                      </p:to>
                                    </p:set>
                                    <p:anim calcmode="lin" valueType="num">
                                      <p:cBhvr additive="base">
                                        <p:cTn id="37" dur="500" fill="hold"/>
                                        <p:tgtEl>
                                          <p:spTgt spid="14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0">
                                            <p:txEl>
                                              <p:pRg st="6" end="6"/>
                                            </p:txEl>
                                          </p:spTgt>
                                        </p:tgtEl>
                                        <p:attrNameLst>
                                          <p:attrName>style.visibility</p:attrName>
                                        </p:attrNameLst>
                                      </p:cBhvr>
                                      <p:to>
                                        <p:strVal val="visible"/>
                                      </p:to>
                                    </p:set>
                                    <p:anim calcmode="lin" valueType="num">
                                      <p:cBhvr additive="base">
                                        <p:cTn id="43" dur="500" fill="hold"/>
                                        <p:tgtEl>
                                          <p:spTgt spid="14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0">
                                            <p:txEl>
                                              <p:pRg st="7" end="7"/>
                                            </p:txEl>
                                          </p:spTgt>
                                        </p:tgtEl>
                                        <p:attrNameLst>
                                          <p:attrName>style.visibility</p:attrName>
                                        </p:attrNameLst>
                                      </p:cBhvr>
                                      <p:to>
                                        <p:strVal val="visible"/>
                                      </p:to>
                                    </p:set>
                                    <p:anim calcmode="lin" valueType="num">
                                      <p:cBhvr additive="base">
                                        <p:cTn id="49" dur="500" fill="hold"/>
                                        <p:tgtEl>
                                          <p:spTgt spid="14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accent1"/>
              </a:buClr>
              <a:buSzPct val="25000"/>
              <a:buFont typeface="Arial"/>
              <a:buNone/>
            </a:pPr>
            <a:r>
              <a:rPr lang="en"/>
              <a:t>Kids Who Didn’t Have Mentors</a:t>
            </a:r>
          </a:p>
        </p:txBody>
      </p:sp>
      <p:sp>
        <p:nvSpPr>
          <p:cNvPr id="146" name="Shape 146"/>
          <p:cNvSpPr txBox="1">
            <a:spLocks noGrp="1"/>
          </p:cNvSpPr>
          <p:nvPr>
            <p:ph type="body" idx="1"/>
          </p:nvPr>
        </p:nvSpPr>
        <p:spPr>
          <a:xfrm>
            <a:off x="105250" y="1063375"/>
            <a:ext cx="8729099" cy="3939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3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3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pic>
        <p:nvPicPr>
          <p:cNvPr id="147" name="Shape 147"/>
          <p:cNvPicPr preferRelativeResize="0"/>
          <p:nvPr/>
        </p:nvPicPr>
        <p:blipFill/>
        <p:spPr>
          <a:xfrm>
            <a:off x="190575" y="1418425"/>
            <a:ext cx="2000100" cy="1419599"/>
          </a:xfrm>
          <a:prstGeom prst="rect">
            <a:avLst/>
          </a:prstGeom>
          <a:solidFill>
            <a:srgbClr val="FFFFFF"/>
          </a:solidFill>
          <a:ln>
            <a:noFill/>
          </a:ln>
        </p:spPr>
      </p:pic>
      <p:pic>
        <p:nvPicPr>
          <p:cNvPr id="148" name="Shape 148"/>
          <p:cNvPicPr preferRelativeResize="0"/>
          <p:nvPr/>
        </p:nvPicPr>
        <p:blipFill rotWithShape="1">
          <a:blip r:embed="rId3">
            <a:alphaModFix/>
          </a:blip>
          <a:srcRect/>
          <a:stretch/>
        </p:blipFill>
        <p:spPr>
          <a:xfrm>
            <a:off x="2237575" y="1398323"/>
            <a:ext cx="1946400" cy="1459800"/>
          </a:xfrm>
          <a:prstGeom prst="rect">
            <a:avLst/>
          </a:prstGeom>
          <a:noFill/>
          <a:ln>
            <a:noFill/>
          </a:ln>
        </p:spPr>
      </p:pic>
      <p:pic>
        <p:nvPicPr>
          <p:cNvPr id="149" name="Shape 149"/>
          <p:cNvPicPr preferRelativeResize="0"/>
          <p:nvPr/>
        </p:nvPicPr>
        <p:blipFill rotWithShape="1">
          <a:blip r:embed="rId4">
            <a:alphaModFix/>
          </a:blip>
          <a:srcRect/>
          <a:stretch/>
        </p:blipFill>
        <p:spPr>
          <a:xfrm>
            <a:off x="4388737" y="1474623"/>
            <a:ext cx="2079599" cy="1559700"/>
          </a:xfrm>
          <a:prstGeom prst="rect">
            <a:avLst/>
          </a:prstGeom>
          <a:noFill/>
          <a:ln>
            <a:noFill/>
          </a:ln>
        </p:spPr>
      </p:pic>
      <p:pic>
        <p:nvPicPr>
          <p:cNvPr id="150" name="Shape 150"/>
          <p:cNvPicPr preferRelativeResize="0"/>
          <p:nvPr/>
        </p:nvPicPr>
        <p:blipFill rotWithShape="1">
          <a:blip r:embed="rId5">
            <a:alphaModFix/>
          </a:blip>
          <a:srcRect/>
          <a:stretch/>
        </p:blipFill>
        <p:spPr>
          <a:xfrm>
            <a:off x="6673222" y="1333224"/>
            <a:ext cx="1897199" cy="2610300"/>
          </a:xfrm>
          <a:prstGeom prst="rect">
            <a:avLst/>
          </a:prstGeom>
          <a:noFill/>
          <a:ln>
            <a:noFill/>
          </a:ln>
        </p:spPr>
      </p:pic>
      <p:pic>
        <p:nvPicPr>
          <p:cNvPr id="151" name="Shape 151"/>
          <p:cNvPicPr preferRelativeResize="0"/>
          <p:nvPr/>
        </p:nvPicPr>
        <p:blipFill rotWithShape="1">
          <a:blip r:embed="rId6">
            <a:alphaModFix/>
          </a:blip>
          <a:srcRect/>
          <a:stretch/>
        </p:blipFill>
        <p:spPr>
          <a:xfrm>
            <a:off x="281800" y="3518475"/>
            <a:ext cx="1698600" cy="1273800"/>
          </a:xfrm>
          <a:prstGeom prst="rect">
            <a:avLst/>
          </a:prstGeom>
          <a:noFill/>
          <a:ln>
            <a:noFill/>
          </a:ln>
        </p:spPr>
      </p:pic>
      <p:pic>
        <p:nvPicPr>
          <p:cNvPr id="152" name="Shape 152"/>
          <p:cNvPicPr preferRelativeResize="0"/>
          <p:nvPr/>
        </p:nvPicPr>
        <p:blipFill rotWithShape="1">
          <a:blip r:embed="rId7">
            <a:alphaModFix/>
          </a:blip>
          <a:srcRect/>
          <a:stretch/>
        </p:blipFill>
        <p:spPr>
          <a:xfrm>
            <a:off x="2383124" y="3292125"/>
            <a:ext cx="1259099" cy="1530300"/>
          </a:xfrm>
          <a:prstGeom prst="rect">
            <a:avLst/>
          </a:prstGeom>
          <a:noFill/>
          <a:ln>
            <a:noFill/>
          </a:ln>
        </p:spPr>
      </p:pic>
      <p:pic>
        <p:nvPicPr>
          <p:cNvPr id="153" name="Shape 153"/>
          <p:cNvPicPr preferRelativeResize="0"/>
          <p:nvPr/>
        </p:nvPicPr>
        <p:blipFill rotWithShape="1">
          <a:blip r:embed="rId8">
            <a:alphaModFix/>
          </a:blip>
          <a:srcRect/>
          <a:stretch/>
        </p:blipFill>
        <p:spPr>
          <a:xfrm>
            <a:off x="6722311" y="3719650"/>
            <a:ext cx="1799099" cy="1194299"/>
          </a:xfrm>
          <a:prstGeom prst="rect">
            <a:avLst/>
          </a:prstGeom>
          <a:noFill/>
          <a:ln>
            <a:noFill/>
          </a:ln>
        </p:spPr>
      </p:pic>
      <p:pic>
        <p:nvPicPr>
          <p:cNvPr id="154" name="Shape 154"/>
          <p:cNvPicPr preferRelativeResize="0"/>
          <p:nvPr/>
        </p:nvPicPr>
        <p:blipFill rotWithShape="1">
          <a:blip r:embed="rId9">
            <a:alphaModFix/>
          </a:blip>
          <a:srcRect/>
          <a:stretch/>
        </p:blipFill>
        <p:spPr>
          <a:xfrm>
            <a:off x="4044975" y="3372791"/>
            <a:ext cx="1884299" cy="1419599"/>
          </a:xfrm>
          <a:prstGeom prst="rect">
            <a:avLst/>
          </a:prstGeom>
          <a:noFill/>
          <a:ln>
            <a:noFill/>
          </a:ln>
        </p:spPr>
      </p:pic>
      <p:pic>
        <p:nvPicPr>
          <p:cNvPr id="155" name="Shape 155"/>
          <p:cNvPicPr preferRelativeResize="0"/>
          <p:nvPr/>
        </p:nvPicPr>
        <p:blipFill>
          <a:blip r:embed="rId10">
            <a:alphaModFix/>
          </a:blip>
          <a:stretch>
            <a:fillRect/>
          </a:stretch>
        </p:blipFill>
        <p:spPr>
          <a:xfrm>
            <a:off x="190575" y="1418425"/>
            <a:ext cx="1999975" cy="141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fade">
                                      <p:cBhvr>
                                        <p:cTn id="12" dur="1000"/>
                                        <p:tgtEl>
                                          <p:spTgt spid="1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gtEl>
                                        <p:attrNameLst>
                                          <p:attrName>style.visibility</p:attrName>
                                        </p:attrNameLst>
                                      </p:cBhvr>
                                      <p:to>
                                        <p:strVal val="visible"/>
                                      </p:to>
                                    </p:set>
                                    <p:animEffect transition="in" filter="fade">
                                      <p:cBhvr>
                                        <p:cTn id="17" dur="1000"/>
                                        <p:tgtEl>
                                          <p:spTgt spid="1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1000"/>
                                        <p:tgtEl>
                                          <p:spTgt spid="1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0"/>
                                        </p:tgtEl>
                                        <p:attrNameLst>
                                          <p:attrName>style.visibility</p:attrName>
                                        </p:attrNameLst>
                                      </p:cBhvr>
                                      <p:to>
                                        <p:strVal val="visible"/>
                                      </p:to>
                                    </p:set>
                                    <p:animEffect transition="in" filter="fade">
                                      <p:cBhvr>
                                        <p:cTn id="27" dur="1000"/>
                                        <p:tgtEl>
                                          <p:spTgt spid="1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1"/>
                                        </p:tgtEl>
                                        <p:attrNameLst>
                                          <p:attrName>style.visibility</p:attrName>
                                        </p:attrNameLst>
                                      </p:cBhvr>
                                      <p:to>
                                        <p:strVal val="visible"/>
                                      </p:to>
                                    </p:set>
                                    <p:animEffect transition="in" filter="fade">
                                      <p:cBhvr>
                                        <p:cTn id="32" dur="1000"/>
                                        <p:tgtEl>
                                          <p:spTgt spid="1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2"/>
                                        </p:tgtEl>
                                        <p:attrNameLst>
                                          <p:attrName>style.visibility</p:attrName>
                                        </p:attrNameLst>
                                      </p:cBhvr>
                                      <p:to>
                                        <p:strVal val="visible"/>
                                      </p:to>
                                    </p:set>
                                    <p:animEffect transition="in" filter="fade">
                                      <p:cBhvr>
                                        <p:cTn id="37" dur="1000"/>
                                        <p:tgtEl>
                                          <p:spTgt spid="15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4"/>
                                        </p:tgtEl>
                                        <p:attrNameLst>
                                          <p:attrName>style.visibility</p:attrName>
                                        </p:attrNameLst>
                                      </p:cBhvr>
                                      <p:to>
                                        <p:strVal val="visible"/>
                                      </p:to>
                                    </p:set>
                                    <p:animEffect transition="in" filter="fade">
                                      <p:cBhvr>
                                        <p:cTn id="42" dur="1000"/>
                                        <p:tgtEl>
                                          <p:spTgt spid="15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3"/>
                                        </p:tgtEl>
                                        <p:attrNameLst>
                                          <p:attrName>style.visibility</p:attrName>
                                        </p:attrNameLst>
                                      </p:cBhvr>
                                      <p:to>
                                        <p:strVal val="visible"/>
                                      </p:to>
                                    </p:set>
                                    <p:animEffect transition="in" filter="fade">
                                      <p:cBhvr>
                                        <p:cTn id="47"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A Refuge for Tempted Youth </a:t>
            </a:r>
          </a:p>
        </p:txBody>
      </p:sp>
      <p:sp>
        <p:nvSpPr>
          <p:cNvPr id="161" name="Shape 16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indent="139700" rtl="0">
              <a:lnSpc>
                <a:spcPct val="140000"/>
              </a:lnSpc>
              <a:spcBef>
                <a:spcPts val="0"/>
              </a:spcBef>
              <a:buNone/>
            </a:pPr>
            <a:r>
              <a:rPr lang="en" sz="1000" dirty="0">
                <a:solidFill>
                  <a:srgbClr val="202020"/>
                </a:solidFill>
              </a:rPr>
              <a:t>Our homes should be a place of refuge for the tempted youth. Many there are who stand at the parting of the ways. Every influence, every impression, is determining the choice that shapes their destiny both here and hereafter. Evil invites them. Its resorts are made bright and attractive. They have a welcome for every comer. All about us are youth who have no home and many whose homes have no helpful, uplifting power, and the youth drift into evil. They are going down to ruin within the very shadow of our own doors.</a:t>
            </a:r>
            <a:r>
              <a:rPr lang="en" sz="850" dirty="0">
                <a:solidFill>
                  <a:srgbClr val="BB146E"/>
                </a:solidFill>
              </a:rPr>
              <a:t> AH 449.1</a:t>
            </a:r>
          </a:p>
          <a:p>
            <a:pPr lvl="0" indent="139700" rtl="0">
              <a:lnSpc>
                <a:spcPct val="140000"/>
              </a:lnSpc>
              <a:spcBef>
                <a:spcPts val="0"/>
              </a:spcBef>
              <a:buNone/>
            </a:pPr>
            <a:endParaRPr sz="850" dirty="0">
              <a:solidFill>
                <a:srgbClr val="BB146E"/>
              </a:solidFill>
            </a:endParaRPr>
          </a:p>
          <a:p>
            <a:pPr lvl="0" indent="69850" rtl="0">
              <a:lnSpc>
                <a:spcPct val="140000"/>
              </a:lnSpc>
              <a:spcBef>
                <a:spcPts val="0"/>
              </a:spcBef>
              <a:buClr>
                <a:schemeClr val="dk1"/>
              </a:buClr>
              <a:buSzPct val="122222"/>
              <a:buFont typeface="Arial"/>
              <a:buNone/>
            </a:pPr>
            <a:endParaRPr sz="850" dirty="0">
              <a:solidFill>
                <a:srgbClr val="BB146E"/>
              </a:solidFill>
            </a:endParaRPr>
          </a:p>
          <a:p>
            <a:pPr lvl="0" indent="69850" rtl="0">
              <a:lnSpc>
                <a:spcPct val="140000"/>
              </a:lnSpc>
              <a:spcBef>
                <a:spcPts val="0"/>
              </a:spcBef>
              <a:buClr>
                <a:schemeClr val="dk1"/>
              </a:buClr>
              <a:buSzPct val="110000"/>
              <a:buFont typeface="Arial"/>
              <a:buNone/>
            </a:pPr>
            <a:r>
              <a:rPr lang="en" sz="1000" dirty="0">
                <a:solidFill>
                  <a:srgbClr val="202020"/>
                </a:solidFill>
              </a:rPr>
              <a:t>These youth need a hand stretched out to them in sympathy. Kind words simply spoken, little attentions simply bestowed, will sweep away the clouds of temptations which gather over the soul. The true expression of heaven-born sympathy has power to open the door of hearts that need the fragrance of </a:t>
            </a:r>
            <a:r>
              <a:rPr lang="en" sz="1000" dirty="0" err="1">
                <a:solidFill>
                  <a:srgbClr val="202020"/>
                </a:solidFill>
              </a:rPr>
              <a:t>Christlike</a:t>
            </a:r>
            <a:r>
              <a:rPr lang="en" sz="1000" dirty="0">
                <a:solidFill>
                  <a:srgbClr val="202020"/>
                </a:solidFill>
              </a:rPr>
              <a:t> words and the simple, delicate touch of the spirit of Christ's love. If we would show an interest in the youth, invite them to our homes, and surround them with cheering, helpful influences, there are many who would gladly turn their steps into the upward path.</a:t>
            </a:r>
            <a:r>
              <a:rPr lang="en" sz="1000" dirty="0">
                <a:solidFill>
                  <a:srgbClr val="259FF5"/>
                </a:solidFill>
                <a:hlinkClick r:id="rId3"/>
              </a:rPr>
              <a:t>8</a:t>
            </a:r>
            <a:r>
              <a:rPr lang="en" sz="850" dirty="0">
                <a:solidFill>
                  <a:srgbClr val="BB146E"/>
                </a:solidFill>
              </a:rPr>
              <a:t> AH 449.2</a:t>
            </a:r>
          </a:p>
          <a:p>
            <a:pPr lvl="0">
              <a:spcBef>
                <a:spcPts val="0"/>
              </a:spcBef>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Effect transition="in" filter="blinds(horizontal)">
                                      <p:cBhvr>
                                        <p:cTn id="7" dur="500"/>
                                        <p:tgtEl>
                                          <p:spTgt spid="1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1">
                                            <p:txEl>
                                              <p:pRg st="3" end="3"/>
                                            </p:txEl>
                                          </p:spTgt>
                                        </p:tgtEl>
                                        <p:attrNameLst>
                                          <p:attrName>style.visibility</p:attrName>
                                        </p:attrNameLst>
                                      </p:cBhvr>
                                      <p:to>
                                        <p:strVal val="visible"/>
                                      </p:to>
                                    </p:set>
                                    <p:animEffect transition="in" filter="blinds(horizontal)">
                                      <p:cBhvr>
                                        <p:cTn id="12" dur="500"/>
                                        <p:tgtEl>
                                          <p:spTgt spid="1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dirty="0" smtClean="0"/>
              <a:t>Bible</a:t>
            </a:r>
            <a:r>
              <a:rPr lang="en-US" dirty="0" smtClean="0"/>
              <a:t> Texts</a:t>
            </a:r>
            <a:endParaRPr lang="en" dirty="0"/>
          </a:p>
        </p:txBody>
      </p:sp>
      <p:sp>
        <p:nvSpPr>
          <p:cNvPr id="185" name="Shape 185"/>
          <p:cNvSpPr txBox="1">
            <a:spLocks noGrp="1"/>
          </p:cNvSpPr>
          <p:nvPr>
            <p:ph type="body" idx="1"/>
          </p:nvPr>
        </p:nvSpPr>
        <p:spPr>
          <a:xfrm>
            <a:off x="-1" y="1200150"/>
            <a:ext cx="5114611" cy="3868800"/>
          </a:xfrm>
          <a:prstGeom prst="rect">
            <a:avLst/>
          </a:prstGeom>
        </p:spPr>
        <p:txBody>
          <a:bodyPr lIns="91425" tIns="91425" rIns="91425" bIns="91425" anchor="t" anchorCtr="0">
            <a:noAutofit/>
          </a:bodyPr>
          <a:lstStyle/>
          <a:p>
            <a:pPr marL="838200" lvl="0" indent="-298450" rtl="0">
              <a:lnSpc>
                <a:spcPct val="120000"/>
              </a:lnSpc>
              <a:spcBef>
                <a:spcPts val="0"/>
              </a:spcBef>
              <a:spcAft>
                <a:spcPts val="2100"/>
              </a:spcAft>
              <a:buClr>
                <a:srgbClr val="333333"/>
              </a:buClr>
              <a:buSzPct val="100000"/>
              <a:buFont typeface="Arial"/>
              <a:buChar char="●"/>
            </a:pPr>
            <a:r>
              <a:rPr lang="en" sz="1100" dirty="0">
                <a:solidFill>
                  <a:srgbClr val="333333"/>
                </a:solidFill>
              </a:rPr>
              <a:t>Ecclesiastes 4:9-10 Two are better than one, because they have a good return for their labor: If either of them falls down, one can help the other up. But pity anyone who falls and has no one to help them up.</a:t>
            </a:r>
          </a:p>
          <a:p>
            <a:pPr marL="838200" lvl="0" indent="-298450" rtl="0">
              <a:lnSpc>
                <a:spcPct val="120000"/>
              </a:lnSpc>
              <a:spcBef>
                <a:spcPts val="0"/>
              </a:spcBef>
              <a:spcAft>
                <a:spcPts val="2100"/>
              </a:spcAft>
              <a:buClr>
                <a:srgbClr val="333333"/>
              </a:buClr>
              <a:buSzPct val="100000"/>
              <a:buFont typeface="Arial"/>
              <a:buChar char="●"/>
            </a:pPr>
            <a:r>
              <a:rPr lang="en" sz="1100" dirty="0">
                <a:solidFill>
                  <a:srgbClr val="333333"/>
                </a:solidFill>
              </a:rPr>
              <a:t>Romans 15:14 I myself am convinced, my brothers and sisters, that you yourselves are full of goodness, filled with knowledge and competent to instruct one another. (Romans 15:14)</a:t>
            </a:r>
          </a:p>
          <a:p>
            <a:pPr marL="838200" lvl="0" indent="-298450" rtl="0">
              <a:lnSpc>
                <a:spcPct val="120000"/>
              </a:lnSpc>
              <a:spcBef>
                <a:spcPts val="0"/>
              </a:spcBef>
              <a:spcAft>
                <a:spcPts val="2100"/>
              </a:spcAft>
              <a:buClr>
                <a:srgbClr val="333333"/>
              </a:buClr>
              <a:buSzPct val="100000"/>
              <a:buFont typeface="Arial"/>
              <a:buChar char="●"/>
            </a:pPr>
            <a:r>
              <a:rPr lang="en" sz="1100" dirty="0" smtClean="0">
                <a:solidFill>
                  <a:srgbClr val="333333"/>
                </a:solidFill>
              </a:rPr>
              <a:t>Philippians </a:t>
            </a:r>
            <a:r>
              <a:rPr lang="en" sz="1100" dirty="0">
                <a:solidFill>
                  <a:srgbClr val="333333"/>
                </a:solidFill>
              </a:rPr>
              <a:t>4:9 Whatever you have learned or received or heard from me, or seen in me — put it into practice. And the God of peace will be with you.</a:t>
            </a:r>
          </a:p>
          <a:p>
            <a:pPr lvl="0">
              <a:spcBef>
                <a:spcPts val="0"/>
              </a:spcBef>
              <a:buNone/>
            </a:pPr>
            <a:endParaRPr dirty="0"/>
          </a:p>
        </p:txBody>
      </p:sp>
      <p:pic>
        <p:nvPicPr>
          <p:cNvPr id="186" name="Shape 186"/>
          <p:cNvPicPr preferRelativeResize="0"/>
          <p:nvPr/>
        </p:nvPicPr>
        <p:blipFill>
          <a:blip r:embed="rId3">
            <a:alphaModFix/>
          </a:blip>
          <a:stretch>
            <a:fillRect/>
          </a:stretch>
        </p:blipFill>
        <p:spPr>
          <a:xfrm>
            <a:off x="4984933" y="1648244"/>
            <a:ext cx="4159067" cy="18083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Effect transition="in" filter="blinds(horizontal)">
                                      <p:cBhvr>
                                        <p:cTn id="7" dur="500"/>
                                        <p:tgtEl>
                                          <p:spTgt spid="1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5">
                                            <p:txEl>
                                              <p:pRg st="1" end="1"/>
                                            </p:txEl>
                                          </p:spTgt>
                                        </p:tgtEl>
                                        <p:attrNameLst>
                                          <p:attrName>style.visibility</p:attrName>
                                        </p:attrNameLst>
                                      </p:cBhvr>
                                      <p:to>
                                        <p:strVal val="visible"/>
                                      </p:to>
                                    </p:set>
                                    <p:animEffect transition="in" filter="blinds(horizontal)">
                                      <p:cBhvr>
                                        <p:cTn id="12" dur="500"/>
                                        <p:tgtEl>
                                          <p:spTgt spid="1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5">
                                            <p:txEl>
                                              <p:pRg st="2" end="2"/>
                                            </p:txEl>
                                          </p:spTgt>
                                        </p:tgtEl>
                                        <p:attrNameLst>
                                          <p:attrName>style.visibility</p:attrName>
                                        </p:attrNameLst>
                                      </p:cBhvr>
                                      <p:to>
                                        <p:strVal val="visible"/>
                                      </p:to>
                                    </p:set>
                                    <p:animEffect transition="in" filter="blinds(horizontal)">
                                      <p:cBhvr>
                                        <p:cTn id="17" dur="500"/>
                                        <p:tgtEl>
                                          <p:spTgt spid="1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Meet Youth Where They Are </a:t>
            </a:r>
          </a:p>
        </p:txBody>
      </p:sp>
      <p:sp>
        <p:nvSpPr>
          <p:cNvPr id="192" name="Shape 192"/>
          <p:cNvSpPr txBox="1">
            <a:spLocks noGrp="1"/>
          </p:cNvSpPr>
          <p:nvPr>
            <p:ph type="body" idx="1"/>
          </p:nvPr>
        </p:nvSpPr>
        <p:spPr>
          <a:xfrm>
            <a:off x="457199" y="1200150"/>
            <a:ext cx="5178267" cy="3725699"/>
          </a:xfrm>
          <a:prstGeom prst="rect">
            <a:avLst/>
          </a:prstGeom>
        </p:spPr>
        <p:txBody>
          <a:bodyPr lIns="91425" tIns="91425" rIns="91425" bIns="91425" anchor="t" anchorCtr="0">
            <a:noAutofit/>
          </a:bodyPr>
          <a:lstStyle/>
          <a:p>
            <a:pPr lvl="0" rtl="0">
              <a:spcBef>
                <a:spcPts val="0"/>
              </a:spcBef>
              <a:buNone/>
            </a:pPr>
            <a:r>
              <a:rPr lang="en" sz="1800" dirty="0"/>
              <a:t>Messages Must Be: </a:t>
            </a:r>
            <a:endParaRPr lang="en-US" sz="1800" dirty="0" smtClean="0"/>
          </a:p>
          <a:p>
            <a:pPr lvl="0" rtl="0">
              <a:spcBef>
                <a:spcPts val="0"/>
              </a:spcBef>
              <a:buNone/>
            </a:pPr>
            <a:r>
              <a:rPr lang="en" sz="1800" dirty="0" smtClean="0"/>
              <a:t>Innovative</a:t>
            </a:r>
            <a:r>
              <a:rPr lang="en" sz="1800" dirty="0"/>
              <a:t>, Tech Savvy, Clear &amp; Precise </a:t>
            </a:r>
          </a:p>
          <a:p>
            <a:pPr lvl="0" rtl="0">
              <a:spcBef>
                <a:spcPts val="0"/>
              </a:spcBef>
              <a:buNone/>
            </a:pPr>
            <a:r>
              <a:rPr lang="en" sz="1800" dirty="0"/>
              <a:t>Use </a:t>
            </a:r>
            <a:r>
              <a:rPr lang="en" sz="1800" dirty="0" smtClean="0"/>
              <a:t>PowerPoints, </a:t>
            </a:r>
            <a:r>
              <a:rPr lang="en" sz="1800" dirty="0"/>
              <a:t>Movies, Short Video Clips </a:t>
            </a:r>
          </a:p>
          <a:p>
            <a:pPr lvl="0" rtl="0">
              <a:spcBef>
                <a:spcPts val="0"/>
              </a:spcBef>
              <a:buNone/>
            </a:pPr>
            <a:r>
              <a:rPr lang="en" sz="1800" dirty="0"/>
              <a:t>Develop Relationships</a:t>
            </a:r>
          </a:p>
          <a:p>
            <a:pPr lvl="0" rtl="0">
              <a:spcBef>
                <a:spcPts val="0"/>
              </a:spcBef>
              <a:buNone/>
            </a:pPr>
            <a:r>
              <a:rPr lang="en" sz="1800" dirty="0"/>
              <a:t>Must Have a Vision</a:t>
            </a:r>
          </a:p>
          <a:p>
            <a:pPr lvl="0" rtl="0">
              <a:spcBef>
                <a:spcPts val="0"/>
              </a:spcBef>
              <a:buNone/>
            </a:pPr>
            <a:r>
              <a:rPr lang="en" sz="1800" dirty="0"/>
              <a:t>Build Relationships Between the Youth &amp; Adults in Church</a:t>
            </a:r>
          </a:p>
          <a:p>
            <a:pPr lvl="0">
              <a:spcBef>
                <a:spcPts val="0"/>
              </a:spcBef>
              <a:buNone/>
            </a:pPr>
            <a:endParaRPr lang="en-US" dirty="0" smtClean="0"/>
          </a:p>
          <a:p>
            <a:pPr lvl="0">
              <a:spcBef>
                <a:spcPts val="0"/>
              </a:spcBef>
              <a:buNone/>
            </a:pPr>
            <a:endParaRPr dirty="0"/>
          </a:p>
        </p:txBody>
      </p:sp>
      <p:sp>
        <p:nvSpPr>
          <p:cNvPr id="193" name="Shape 193"/>
          <p:cNvSpPr txBox="1">
            <a:spLocks noGrp="1"/>
          </p:cNvSpPr>
          <p:nvPr>
            <p:ph type="body" idx="2"/>
          </p:nvPr>
        </p:nvSpPr>
        <p:spPr>
          <a:xfrm>
            <a:off x="5556431" y="1200150"/>
            <a:ext cx="3994500" cy="3725699"/>
          </a:xfrm>
          <a:prstGeom prst="rect">
            <a:avLst/>
          </a:prstGeom>
        </p:spPr>
        <p:txBody>
          <a:bodyPr lIns="91425" tIns="91425" rIns="91425" bIns="91425" anchor="t" anchorCtr="0">
            <a:noAutofit/>
          </a:bodyPr>
          <a:lstStyle/>
          <a:p>
            <a:pPr lvl="0">
              <a:spcBef>
                <a:spcPts val="0"/>
              </a:spcBef>
              <a:buNone/>
            </a:pPr>
            <a:endParaRPr lang="en-US" dirty="0" smtClean="0"/>
          </a:p>
          <a:p>
            <a:pPr lvl="0">
              <a:spcBef>
                <a:spcPts val="0"/>
              </a:spcBef>
              <a:buNone/>
            </a:pPr>
            <a:endParaRPr lang="en-US" dirty="0"/>
          </a:p>
          <a:p>
            <a:pPr lvl="0">
              <a:spcBef>
                <a:spcPts val="0"/>
              </a:spcBef>
              <a:buNone/>
            </a:pPr>
            <a:r>
              <a:rPr lang="en" dirty="0" smtClean="0"/>
              <a:t> </a:t>
            </a:r>
            <a:endParaRPr lang="en" dirty="0"/>
          </a:p>
        </p:txBody>
      </p:sp>
      <p:pic>
        <p:nvPicPr>
          <p:cNvPr id="194" name="Shape 194"/>
          <p:cNvPicPr preferRelativeResize="0"/>
          <p:nvPr/>
        </p:nvPicPr>
        <p:blipFill>
          <a:blip r:embed="rId3">
            <a:alphaModFix/>
          </a:blip>
          <a:stretch>
            <a:fillRect/>
          </a:stretch>
        </p:blipFill>
        <p:spPr>
          <a:xfrm>
            <a:off x="5635467" y="1392678"/>
            <a:ext cx="3390324" cy="26218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 calcmode="lin" valueType="num">
                                      <p:cBhvr additive="base">
                                        <p:cTn id="7" dur="500" fill="hold"/>
                                        <p:tgtEl>
                                          <p:spTgt spid="1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2">
                                            <p:txEl>
                                              <p:pRg st="1" end="1"/>
                                            </p:txEl>
                                          </p:spTgt>
                                        </p:tgtEl>
                                        <p:attrNameLst>
                                          <p:attrName>style.visibility</p:attrName>
                                        </p:attrNameLst>
                                      </p:cBhvr>
                                      <p:to>
                                        <p:strVal val="visible"/>
                                      </p:to>
                                    </p:set>
                                    <p:anim calcmode="lin" valueType="num">
                                      <p:cBhvr additive="base">
                                        <p:cTn id="13" dur="500" fill="hold"/>
                                        <p:tgtEl>
                                          <p:spTgt spid="19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2">
                                            <p:txEl>
                                              <p:pRg st="2" end="2"/>
                                            </p:txEl>
                                          </p:spTgt>
                                        </p:tgtEl>
                                        <p:attrNameLst>
                                          <p:attrName>style.visibility</p:attrName>
                                        </p:attrNameLst>
                                      </p:cBhvr>
                                      <p:to>
                                        <p:strVal val="visible"/>
                                      </p:to>
                                    </p:set>
                                    <p:anim calcmode="lin" valueType="num">
                                      <p:cBhvr additive="base">
                                        <p:cTn id="19" dur="500" fill="hold"/>
                                        <p:tgtEl>
                                          <p:spTgt spid="19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2">
                                            <p:txEl>
                                              <p:pRg st="3" end="3"/>
                                            </p:txEl>
                                          </p:spTgt>
                                        </p:tgtEl>
                                        <p:attrNameLst>
                                          <p:attrName>style.visibility</p:attrName>
                                        </p:attrNameLst>
                                      </p:cBhvr>
                                      <p:to>
                                        <p:strVal val="visible"/>
                                      </p:to>
                                    </p:set>
                                    <p:anim calcmode="lin" valueType="num">
                                      <p:cBhvr additive="base">
                                        <p:cTn id="25" dur="500" fill="hold"/>
                                        <p:tgtEl>
                                          <p:spTgt spid="19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2">
                                            <p:txEl>
                                              <p:pRg st="4" end="4"/>
                                            </p:txEl>
                                          </p:spTgt>
                                        </p:tgtEl>
                                        <p:attrNameLst>
                                          <p:attrName>style.visibility</p:attrName>
                                        </p:attrNameLst>
                                      </p:cBhvr>
                                      <p:to>
                                        <p:strVal val="visible"/>
                                      </p:to>
                                    </p:set>
                                    <p:anim calcmode="lin" valueType="num">
                                      <p:cBhvr additive="base">
                                        <p:cTn id="31" dur="500" fill="hold"/>
                                        <p:tgtEl>
                                          <p:spTgt spid="19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2">
                                            <p:txEl>
                                              <p:pRg st="5" end="5"/>
                                            </p:txEl>
                                          </p:spTgt>
                                        </p:tgtEl>
                                        <p:attrNameLst>
                                          <p:attrName>style.visibility</p:attrName>
                                        </p:attrNameLst>
                                      </p:cBhvr>
                                      <p:to>
                                        <p:strVal val="visible"/>
                                      </p:to>
                                    </p:set>
                                    <p:anim calcmode="lin" valueType="num">
                                      <p:cBhvr additive="base">
                                        <p:cTn id="37" dur="500" fill="hold"/>
                                        <p:tgtEl>
                                          <p:spTgt spid="19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build="p"/>
    </p:bldLst>
  </p:timing>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149</TotalTime>
  <Words>1427</Words>
  <Application>Microsoft Macintosh PowerPoint</Application>
  <PresentationFormat>On-screen Show (16:9)</PresentationFormat>
  <Paragraphs>127</Paragraphs>
  <Slides>20</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Verdana</vt:lpstr>
      <vt:lpstr>Arial</vt:lpstr>
      <vt:lpstr>swiss</vt:lpstr>
      <vt:lpstr>Mentoring Matters  </vt:lpstr>
      <vt:lpstr>Caught Up Mentoring</vt:lpstr>
      <vt:lpstr>Background: Toson Knight</vt:lpstr>
      <vt:lpstr>Background</vt:lpstr>
      <vt:lpstr>Startling Statistics </vt:lpstr>
      <vt:lpstr>Kids Who Didn’t Have Mentors</vt:lpstr>
      <vt:lpstr>A Refuge for Tempted Youth </vt:lpstr>
      <vt:lpstr>Bible Texts</vt:lpstr>
      <vt:lpstr>Meet Youth Where They Are </vt:lpstr>
      <vt:lpstr>Youth Need: </vt:lpstr>
      <vt:lpstr>To Be loved……</vt:lpstr>
      <vt:lpstr>Characteristics</vt:lpstr>
      <vt:lpstr>WHAT TO DO!</vt:lpstr>
      <vt:lpstr>PowerPoint Presentation</vt:lpstr>
      <vt:lpstr>Quick Tips! </vt:lpstr>
      <vt:lpstr>Get Help </vt:lpstr>
      <vt:lpstr>Budget</vt:lpstr>
      <vt:lpstr>Not Always a Success</vt:lpstr>
      <vt:lpstr>Success Stories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Mentoring Matters  </dc:title>
  <cp:lastModifiedBy>toson knight</cp:lastModifiedBy>
  <cp:revision>21</cp:revision>
  <dcterms:modified xsi:type="dcterms:W3CDTF">2016-02-13T23:18:58Z</dcterms:modified>
</cp:coreProperties>
</file>