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71" r:id="rId3"/>
    <p:sldId id="272" r:id="rId4"/>
    <p:sldId id="273" r:id="rId5"/>
    <p:sldId id="274" r:id="rId6"/>
    <p:sldId id="283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-12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5F1-99E8-564E-9D2D-BC3AEBAA16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483F-51B5-6448-9CDA-F21E45E76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40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5F1-99E8-564E-9D2D-BC3AEBAA16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483F-51B5-6448-9CDA-F21E45E76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2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5F1-99E8-564E-9D2D-BC3AEBAA16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483F-51B5-6448-9CDA-F21E45E76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88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5F1-99E8-564E-9D2D-BC3AEBAA16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483F-51B5-6448-9CDA-F21E45E76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2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5F1-99E8-564E-9D2D-BC3AEBAA16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483F-51B5-6448-9CDA-F21E45E76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04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5F1-99E8-564E-9D2D-BC3AEBAA16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483F-51B5-6448-9CDA-F21E45E76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6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5F1-99E8-564E-9D2D-BC3AEBAA16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483F-51B5-6448-9CDA-F21E45E76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86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5F1-99E8-564E-9D2D-BC3AEBAA16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483F-51B5-6448-9CDA-F21E45E76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5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5F1-99E8-564E-9D2D-BC3AEBAA16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483F-51B5-6448-9CDA-F21E45E76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5F1-99E8-564E-9D2D-BC3AEBAA16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483F-51B5-6448-9CDA-F21E45E76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67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665F1-99E8-564E-9D2D-BC3AEBAA16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4483F-51B5-6448-9CDA-F21E45E76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2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665F1-99E8-564E-9D2D-BC3AEBAA16FB}" type="datetimeFigureOut">
              <a:rPr lang="en-US" smtClean="0"/>
              <a:t>2/13/16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4483F-51B5-6448-9CDA-F21E45E76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15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048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Dates and location(s)</a:t>
            </a:r>
            <a:br>
              <a:rPr lang="en-US" dirty="0" smtClean="0"/>
            </a:br>
            <a:r>
              <a:rPr lang="en-US" sz="3100" dirty="0" smtClean="0"/>
              <a:t>[When and where]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9278" y="9058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26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Planning: Dates and Location</a:t>
            </a:r>
            <a:br>
              <a:rPr lang="en-US" dirty="0" smtClean="0"/>
            </a:br>
            <a:r>
              <a:rPr lang="en-US" sz="3100" dirty="0" smtClean="0"/>
              <a:t>[When and where]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9278" y="9058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844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Funding from</a:t>
            </a:r>
          </a:p>
          <a:p>
            <a:pPr lvl="1"/>
            <a:r>
              <a:rPr lang="en-US" dirty="0" smtClean="0"/>
              <a:t>Ministry</a:t>
            </a:r>
          </a:p>
          <a:p>
            <a:pPr lvl="1"/>
            <a:r>
              <a:rPr lang="en-US" dirty="0" smtClean="0"/>
              <a:t>Lake Union Conference</a:t>
            </a:r>
          </a:p>
          <a:p>
            <a:pPr lvl="1"/>
            <a:r>
              <a:rPr lang="en-US" dirty="0" smtClean="0"/>
              <a:t>Local church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09278" y="9058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26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Motion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[Type out the motion that you would like the board to vote on]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09278" y="9058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64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7418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Thank you</a:t>
            </a:r>
            <a:endParaRPr lang="en-US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5509278" y="9058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4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3047" y="828409"/>
            <a:ext cx="7535571" cy="171167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10000" b="1" dirty="0" smtClean="0">
                <a:latin typeface="Helvetica"/>
                <a:cs typeface="Helvetica"/>
              </a:rPr>
              <a:t>Ministry/Project Title</a:t>
            </a:r>
            <a:endParaRPr lang="en-US" sz="10000" b="1" dirty="0">
              <a:latin typeface="Helvetica"/>
              <a:cs typeface="Helvetica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1552" y="3328345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200" dirty="0" smtClean="0"/>
              <a:t>Ministry/Project Leader(s)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041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Attracts Youth?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945"/>
            <a:ext cx="8229600" cy="3199816"/>
          </a:xfrm>
        </p:spPr>
        <p:txBody>
          <a:bodyPr/>
          <a:lstStyle/>
          <a:p>
            <a:r>
              <a:rPr lang="en-US" dirty="0" smtClean="0"/>
              <a:t>Young people are attracted to churches that engage them with three essential things:</a:t>
            </a:r>
          </a:p>
          <a:p>
            <a:pPr lvl="1"/>
            <a:r>
              <a:rPr lang="en-US" dirty="0" smtClean="0"/>
              <a:t>A sense of belonging</a:t>
            </a:r>
          </a:p>
          <a:p>
            <a:pPr lvl="1"/>
            <a:r>
              <a:rPr lang="en-US" dirty="0" smtClean="0"/>
              <a:t>A sense of meaning</a:t>
            </a:r>
          </a:p>
          <a:p>
            <a:pPr lvl="1"/>
            <a:r>
              <a:rPr lang="en-US" dirty="0" smtClean="0"/>
              <a:t>Opportunity to develop competence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70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</a:t>
            </a:r>
            <a:br>
              <a:rPr lang="en-US" dirty="0" smtClean="0"/>
            </a:br>
            <a:r>
              <a:rPr lang="en-US" sz="3100" dirty="0" smtClean="0"/>
              <a:t>[Describe the problem or motivation, the why]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945"/>
            <a:ext cx="8229600" cy="31998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currently happening with ministry at our church?</a:t>
            </a:r>
          </a:p>
          <a:p>
            <a:pPr lvl="1"/>
            <a:r>
              <a:rPr lang="en-US" dirty="0" smtClean="0"/>
              <a:t>[</a:t>
            </a:r>
            <a:r>
              <a:rPr lang="is-IS" dirty="0" smtClean="0"/>
              <a:t>…</a:t>
            </a:r>
            <a:r>
              <a:rPr lang="en-US" dirty="0" smtClean="0"/>
              <a:t>]</a:t>
            </a:r>
          </a:p>
          <a:p>
            <a:r>
              <a:rPr lang="en-US" dirty="0" smtClean="0"/>
              <a:t>What resources are available?</a:t>
            </a:r>
          </a:p>
          <a:p>
            <a:pPr lvl="1"/>
            <a:r>
              <a:rPr lang="en-US" dirty="0" smtClean="0"/>
              <a:t>[</a:t>
            </a:r>
            <a:r>
              <a:rPr lang="is-IS" dirty="0" smtClean="0"/>
              <a:t>…</a:t>
            </a:r>
            <a:r>
              <a:rPr lang="en-US" dirty="0" smtClean="0"/>
              <a:t>]</a:t>
            </a:r>
          </a:p>
          <a:p>
            <a:r>
              <a:rPr lang="en-US" dirty="0" smtClean="0"/>
              <a:t>What is the need our ministry is addressing?</a:t>
            </a:r>
          </a:p>
          <a:p>
            <a:pPr lvl="1"/>
            <a:r>
              <a:rPr lang="en-US" dirty="0" smtClean="0"/>
              <a:t>[</a:t>
            </a:r>
            <a:r>
              <a:rPr lang="is-IS" dirty="0" smtClean="0"/>
              <a:t>…</a:t>
            </a:r>
            <a:r>
              <a:rPr lang="en-US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4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</a:t>
            </a:r>
            <a:br>
              <a:rPr lang="en-US" dirty="0" smtClean="0"/>
            </a:br>
            <a:r>
              <a:rPr lang="en-US" sz="3300" dirty="0" smtClean="0"/>
              <a:t>[What you would like to carry out]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9278" y="9058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3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Biblical Mandate/</a:t>
            </a:r>
            <a:br>
              <a:rPr lang="en-US" dirty="0" smtClean="0"/>
            </a:br>
            <a:r>
              <a:rPr lang="en-US" dirty="0" smtClean="0"/>
              <a:t>Spirit of Prophecy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[Write Bible text and/or Spirit of Prophecy quote that supports your ministry]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09278" y="9058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84975" y="11859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5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</a:t>
            </a:r>
            <a:br>
              <a:rPr lang="en-US" dirty="0" smtClean="0"/>
            </a:br>
            <a:r>
              <a:rPr lang="en-US" sz="3300" dirty="0" smtClean="0"/>
              <a:t>[What you want to accomplish]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9278" y="9058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39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Target group</a:t>
            </a:r>
            <a:br>
              <a:rPr lang="en-US" dirty="0" smtClean="0"/>
            </a:br>
            <a:r>
              <a:rPr lang="en-US" sz="3300" dirty="0" smtClean="0"/>
              <a:t>[Who you want to reach]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9278" y="9058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24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Strategy</a:t>
            </a:r>
            <a:br>
              <a:rPr lang="en-US" dirty="0" smtClean="0"/>
            </a:br>
            <a:r>
              <a:rPr lang="en-US" sz="3100" dirty="0" smtClean="0"/>
              <a:t>[How you are going to accomplish your goal]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509278" y="9058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41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137</Words>
  <Application>Microsoft Macintosh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Ministry/Project Leader(s)</vt:lpstr>
      <vt:lpstr>What Attracts Youth?</vt:lpstr>
      <vt:lpstr>Assessment [Describe the problem or motivation, the why]</vt:lpstr>
      <vt:lpstr>Idea [What you would like to carry out]</vt:lpstr>
      <vt:lpstr>Biblical Mandate/ Spirit of Prophecy</vt:lpstr>
      <vt:lpstr>Goal [What you want to accomplish]</vt:lpstr>
      <vt:lpstr>Target group [Who you want to reach]</vt:lpstr>
      <vt:lpstr>Strategy [How you are going to accomplish your goal]</vt:lpstr>
      <vt:lpstr>Dates and location(s) [When and where]</vt:lpstr>
      <vt:lpstr>Planning: Dates and Location [When and where]</vt:lpstr>
      <vt:lpstr>Budget</vt:lpstr>
      <vt:lpstr>Motion</vt:lpstr>
      <vt:lpstr>Thank you</vt:lpstr>
    </vt:vector>
  </TitlesOfParts>
  <Company>cye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Announcements</dc:title>
  <dc:creator>cye cye</dc:creator>
  <cp:lastModifiedBy>cye cye</cp:lastModifiedBy>
  <cp:revision>17</cp:revision>
  <dcterms:created xsi:type="dcterms:W3CDTF">2016-02-12T22:42:22Z</dcterms:created>
  <dcterms:modified xsi:type="dcterms:W3CDTF">2016-02-14T05:46:13Z</dcterms:modified>
</cp:coreProperties>
</file>