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71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2608"/>
            <a:ext cx="7772400" cy="68577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6890"/>
            <a:ext cx="6400800" cy="1067014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13" y="361711"/>
            <a:ext cx="5169824" cy="1863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7625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4637"/>
            <a:ext cx="2973958" cy="107208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27310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863" y="361711"/>
            <a:ext cx="6010244" cy="2166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5603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4637"/>
            <a:ext cx="2973958" cy="107208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2871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4637"/>
            <a:ext cx="2973958" cy="107208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6849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All in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4637"/>
            <a:ext cx="2973958" cy="107208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3121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0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25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48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alphaModFix amt="8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2255" y="274638"/>
            <a:ext cx="5434544" cy="1072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840CD7-4393-AE47-9B30-B157E20C96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0E9908A-86EA-7D4E-A82A-EF7153464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sda logo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09" y="5599137"/>
            <a:ext cx="1222544" cy="10540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990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Ministry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[Ministry Founder(s)]</a:t>
            </a:r>
          </a:p>
        </p:txBody>
      </p:sp>
    </p:spTree>
    <p:extLst>
      <p:ext uri="{BB962C8B-B14F-4D97-AF65-F5344CB8AC3E}">
        <p14:creationId xmlns="" xmlns:p14="http://schemas.microsoft.com/office/powerpoint/2010/main" val="26010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Attracts Young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Young people are attracted to churches that engage them with three essential things: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A sense of belonging</a:t>
            </a:r>
          </a:p>
          <a:p>
            <a:pPr marL="796925" lvl="1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A sense of meaning</a:t>
            </a:r>
          </a:p>
          <a:p>
            <a:pPr marL="796925" lvl="1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Opportunity to develop competence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is currently happening with ministry at our church?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pPr marL="1035050" lvl="2" indent="-457200">
              <a:buFont typeface="Wingdings" charset="2"/>
              <a:buChar char="Ø"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resources are available?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is the need our ministry is addressing?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are the goals of this ministry?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Projected Cost of Ministry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Funding from: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Ministry -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Lake Union Conference -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Church 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275" lvl="1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sz="2900" dirty="0" smtClean="0"/>
              <a:t>Steps we need to take to get things started.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endParaRPr lang="en-US" sz="2700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[Type out the motion that you would like the board to vote on]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All or Nothing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Lake Union Conference Youth Evangelism Congress 2013</a:t>
            </a:r>
          </a:p>
          <a:p>
            <a:r>
              <a:rPr lang="en-US" dirty="0" smtClean="0"/>
              <a:t>Center for Youth Evangelism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uth congress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143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Youth congress ppt</vt:lpstr>
      <vt:lpstr>Ministry Name</vt:lpstr>
      <vt:lpstr>What Attracts Young People?</vt:lpstr>
      <vt:lpstr>Assessment</vt:lpstr>
      <vt:lpstr>Goals</vt:lpstr>
      <vt:lpstr>Funding</vt:lpstr>
      <vt:lpstr>Plan Implementation</vt:lpstr>
      <vt:lpstr>Motion</vt:lpstr>
      <vt:lpstr>Jesus All or Nothing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Name</dc:title>
  <dc:creator>Dale</dc:creator>
  <cp:lastModifiedBy>Dale</cp:lastModifiedBy>
  <cp:revision>5</cp:revision>
  <dcterms:created xsi:type="dcterms:W3CDTF">2013-01-30T03:53:28Z</dcterms:created>
  <dcterms:modified xsi:type="dcterms:W3CDTF">2013-02-10T00:13:56Z</dcterms:modified>
</cp:coreProperties>
</file>