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ags/tag1.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tags/tag3.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Lst>
  <p:notesMasterIdLst>
    <p:notesMasterId r:id="rId37"/>
  </p:notesMasterIdLst>
  <p:sldIdLst>
    <p:sldId id="287" r:id="rId9"/>
    <p:sldId id="256" r:id="rId10"/>
    <p:sldId id="257" r:id="rId11"/>
    <p:sldId id="276" r:id="rId12"/>
    <p:sldId id="277" r:id="rId13"/>
    <p:sldId id="278" r:id="rId14"/>
    <p:sldId id="279" r:id="rId15"/>
    <p:sldId id="288" r:id="rId16"/>
    <p:sldId id="281" r:id="rId17"/>
    <p:sldId id="280" r:id="rId18"/>
    <p:sldId id="293" r:id="rId19"/>
    <p:sldId id="267" r:id="rId20"/>
    <p:sldId id="285" r:id="rId21"/>
    <p:sldId id="297" r:id="rId22"/>
    <p:sldId id="290" r:id="rId23"/>
    <p:sldId id="271" r:id="rId24"/>
    <p:sldId id="261" r:id="rId25"/>
    <p:sldId id="284" r:id="rId26"/>
    <p:sldId id="264" r:id="rId27"/>
    <p:sldId id="295" r:id="rId28"/>
    <p:sldId id="298" r:id="rId29"/>
    <p:sldId id="294" r:id="rId30"/>
    <p:sldId id="296" r:id="rId31"/>
    <p:sldId id="282" r:id="rId32"/>
    <p:sldId id="286" r:id="rId33"/>
    <p:sldId id="273" r:id="rId34"/>
    <p:sldId id="283" r:id="rId35"/>
    <p:sldId id="29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9A39"/>
    <a:srgbClr val="BEAC28"/>
    <a:srgbClr val="D8C644"/>
    <a:srgbClr val="DAC52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146" y="-1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4F776E-96B2-4691-9A69-AC0037C672CA}" type="datetimeFigureOut">
              <a:rPr lang="en-US" smtClean="0"/>
              <a:pPr/>
              <a:t>1/31/2013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383D4D-63DA-4F70-A5CA-B55BFA86A4D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383D4D-63DA-4F70-A5CA-B55BFA86A4D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383D4D-63DA-4F70-A5CA-B55BFA86A4D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383D4D-63DA-4F70-A5CA-B55BFA86A4D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383D4D-63DA-4F70-A5CA-B55BFA86A4D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383D4D-63DA-4F70-A5CA-B55BFA86A4D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383D4D-63DA-4F70-A5CA-B55BFA86A4D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383D4D-63DA-4F70-A5CA-B55BFA86A4D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383D4D-63DA-4F70-A5CA-B55BFA86A4D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383D4D-63DA-4F70-A5CA-B55BFA86A4D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383D4D-63DA-4F70-A5CA-B55BFA86A4D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383D4D-63DA-4F70-A5CA-B55BFA86A4D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383D4D-63DA-4F70-A5CA-B55BFA86A4D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383D4D-63DA-4F70-A5CA-B55BFA86A4D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383D4D-63DA-4F70-A5CA-B55BFA86A4D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383D4D-63DA-4F70-A5CA-B55BFA86A4D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383D4D-63DA-4F70-A5CA-B55BFA86A4D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383D4D-63DA-4F70-A5CA-B55BFA86A4D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383D4D-63DA-4F70-A5CA-B55BFA86A4D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383D4D-63DA-4F70-A5CA-B55BFA86A4D4}"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383D4D-63DA-4F70-A5CA-B55BFA86A4D4}"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383D4D-63DA-4F70-A5CA-B55BFA86A4D4}"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383D4D-63DA-4F70-A5CA-B55BFA86A4D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383D4D-63DA-4F70-A5CA-B55BFA86A4D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383D4D-63DA-4F70-A5CA-B55BFA86A4D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383D4D-63DA-4F70-A5CA-B55BFA86A4D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383D4D-63DA-4F70-A5CA-B55BFA86A4D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383D4D-63DA-4F70-A5CA-B55BFA86A4D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383D4D-63DA-4F70-A5CA-B55BFA86A4D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D74E53-A3F5-40AB-8682-59ACC7E5127D}" type="datetimeFigureOut">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EE44-BCB3-4B51-9739-1DD7652E098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D74E53-A3F5-40AB-8682-59ACC7E5127D}" type="datetimeFigureOut">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EE44-BCB3-4B51-9739-1DD7652E098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D74E53-A3F5-40AB-8682-59ACC7E5127D}" type="datetimeFigureOut">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EE44-BCB3-4B51-9739-1DD7652E098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0" y="2133600"/>
            <a:ext cx="9144000" cy="762000"/>
          </a:xfrm>
        </p:spPr>
        <p:txBody>
          <a:bodyPr/>
          <a:lstStyle>
            <a:lvl1pPr algn="ctr">
              <a:defRPr sz="4400"/>
            </a:lvl1pPr>
          </a:lstStyle>
          <a:p>
            <a:r>
              <a:rPr lang="en-US" smtClean="0"/>
              <a:t>Click to edit Master title style</a:t>
            </a:r>
            <a:endParaRPr lang="en-US"/>
          </a:p>
        </p:txBody>
      </p:sp>
      <p:sp>
        <p:nvSpPr>
          <p:cNvPr id="11267" name="Rectangle 3"/>
          <p:cNvSpPr>
            <a:spLocks noGrp="1" noChangeArrowheads="1"/>
          </p:cNvSpPr>
          <p:nvPr>
            <p:ph type="subTitle" idx="1"/>
          </p:nvPr>
        </p:nvSpPr>
        <p:spPr>
          <a:xfrm>
            <a:off x="0" y="2971800"/>
            <a:ext cx="9144000" cy="609600"/>
          </a:xfrm>
        </p:spPr>
        <p:txBody>
          <a:bodyPr/>
          <a:lstStyle>
            <a:lvl1pPr marL="0" indent="0" algn="ctr">
              <a:buFontTx/>
              <a:buNone/>
              <a:defRPr sz="2800"/>
            </a:lvl1pPr>
          </a:lstStyle>
          <a:p>
            <a:r>
              <a:rPr lang="en-US" smtClean="0"/>
              <a:t>Click to edit Master subtitle style</a:t>
            </a:r>
            <a:endParaRPr lang="en-US"/>
          </a:p>
        </p:txBody>
      </p:sp>
      <p:sp>
        <p:nvSpPr>
          <p:cNvPr id="11268" name="Rectangle 4"/>
          <p:cNvSpPr>
            <a:spLocks noGrp="1" noChangeArrowheads="1"/>
          </p:cNvSpPr>
          <p:nvPr>
            <p:ph type="dt" sz="half" idx="2"/>
          </p:nvPr>
        </p:nvSpPr>
        <p:spPr>
          <a:xfrm>
            <a:off x="0" y="6689725"/>
            <a:ext cx="2133600" cy="168275"/>
          </a:xfrm>
        </p:spPr>
        <p:txBody>
          <a:bodyPr/>
          <a:lstStyle>
            <a:lvl1pPr>
              <a:defRPr/>
            </a:lvl1pPr>
          </a:lstStyle>
          <a:p>
            <a:fld id="{F9D74E53-A3F5-40AB-8682-59ACC7E5127D}" type="datetimeFigureOut">
              <a:rPr lang="en-US" smtClean="0"/>
              <a:pPr/>
              <a:t>1/31/2013</a:t>
            </a:fld>
            <a:endParaRPr lang="en-US"/>
          </a:p>
        </p:txBody>
      </p:sp>
      <p:sp>
        <p:nvSpPr>
          <p:cNvPr id="11269" name="Rectangle 5"/>
          <p:cNvSpPr>
            <a:spLocks noGrp="1" noChangeArrowheads="1"/>
          </p:cNvSpPr>
          <p:nvPr>
            <p:ph type="ftr" sz="quarter" idx="3"/>
          </p:nvPr>
        </p:nvSpPr>
        <p:spPr>
          <a:xfrm>
            <a:off x="3124200" y="6689725"/>
            <a:ext cx="2895600" cy="168275"/>
          </a:xfrm>
        </p:spPr>
        <p:txBody>
          <a:bodyPr/>
          <a:lstStyle>
            <a:lvl1pPr>
              <a:defRPr/>
            </a:lvl1pPr>
          </a:lstStyle>
          <a:p>
            <a:endParaRPr lang="en-US"/>
          </a:p>
        </p:txBody>
      </p:sp>
      <p:sp>
        <p:nvSpPr>
          <p:cNvPr id="11270" name="Rectangle 6"/>
          <p:cNvSpPr>
            <a:spLocks noGrp="1" noChangeArrowheads="1"/>
          </p:cNvSpPr>
          <p:nvPr>
            <p:ph type="sldNum" sz="quarter" idx="4"/>
          </p:nvPr>
        </p:nvSpPr>
        <p:spPr>
          <a:xfrm>
            <a:off x="7010400" y="6689725"/>
            <a:ext cx="2133600" cy="168275"/>
          </a:xfrm>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990600"/>
            <a:ext cx="38481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990600"/>
            <a:ext cx="38481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D74E53-A3F5-40AB-8682-59ACC7E5127D}" type="datetimeFigureOut">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EE44-BCB3-4B51-9739-1DD7652E098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860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76200"/>
            <a:ext cx="67056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0" y="2133600"/>
            <a:ext cx="9144000" cy="762000"/>
          </a:xfrm>
        </p:spPr>
        <p:txBody>
          <a:bodyPr/>
          <a:lstStyle>
            <a:lvl1pPr algn="ctr">
              <a:defRPr sz="4400"/>
            </a:lvl1pPr>
          </a:lstStyle>
          <a:p>
            <a:r>
              <a:rPr lang="en-US" smtClean="0"/>
              <a:t>Click to edit Master title style</a:t>
            </a:r>
            <a:endParaRPr lang="en-US"/>
          </a:p>
        </p:txBody>
      </p:sp>
      <p:sp>
        <p:nvSpPr>
          <p:cNvPr id="11267" name="Rectangle 3"/>
          <p:cNvSpPr>
            <a:spLocks noGrp="1" noChangeArrowheads="1"/>
          </p:cNvSpPr>
          <p:nvPr>
            <p:ph type="subTitle" idx="1"/>
          </p:nvPr>
        </p:nvSpPr>
        <p:spPr>
          <a:xfrm>
            <a:off x="0" y="2971800"/>
            <a:ext cx="9144000" cy="609600"/>
          </a:xfrm>
        </p:spPr>
        <p:txBody>
          <a:bodyPr/>
          <a:lstStyle>
            <a:lvl1pPr marL="0" indent="0" algn="ctr">
              <a:buFontTx/>
              <a:buNone/>
              <a:defRPr sz="2800"/>
            </a:lvl1pPr>
          </a:lstStyle>
          <a:p>
            <a:r>
              <a:rPr lang="en-US" smtClean="0"/>
              <a:t>Click to edit Master subtitle style</a:t>
            </a:r>
            <a:endParaRPr lang="en-US"/>
          </a:p>
        </p:txBody>
      </p:sp>
      <p:sp>
        <p:nvSpPr>
          <p:cNvPr id="11268" name="Rectangle 4"/>
          <p:cNvSpPr>
            <a:spLocks noGrp="1" noChangeArrowheads="1"/>
          </p:cNvSpPr>
          <p:nvPr>
            <p:ph type="dt" sz="half" idx="2"/>
          </p:nvPr>
        </p:nvSpPr>
        <p:spPr>
          <a:xfrm>
            <a:off x="0" y="6689725"/>
            <a:ext cx="2133600" cy="168275"/>
          </a:xfrm>
        </p:spPr>
        <p:txBody>
          <a:bodyPr/>
          <a:lstStyle>
            <a:lvl1pPr>
              <a:defRPr/>
            </a:lvl1pPr>
          </a:lstStyle>
          <a:p>
            <a:fld id="{F9D74E53-A3F5-40AB-8682-59ACC7E5127D}" type="datetimeFigureOut">
              <a:rPr lang="en-US" smtClean="0"/>
              <a:pPr/>
              <a:t>1/31/2013</a:t>
            </a:fld>
            <a:endParaRPr lang="en-US"/>
          </a:p>
        </p:txBody>
      </p:sp>
      <p:sp>
        <p:nvSpPr>
          <p:cNvPr id="11269" name="Rectangle 5"/>
          <p:cNvSpPr>
            <a:spLocks noGrp="1" noChangeArrowheads="1"/>
          </p:cNvSpPr>
          <p:nvPr>
            <p:ph type="ftr" sz="quarter" idx="3"/>
          </p:nvPr>
        </p:nvSpPr>
        <p:spPr>
          <a:xfrm>
            <a:off x="3124200" y="6689725"/>
            <a:ext cx="2895600" cy="168275"/>
          </a:xfrm>
        </p:spPr>
        <p:txBody>
          <a:bodyPr/>
          <a:lstStyle>
            <a:lvl1pPr>
              <a:defRPr/>
            </a:lvl1pPr>
          </a:lstStyle>
          <a:p>
            <a:endParaRPr lang="en-US"/>
          </a:p>
        </p:txBody>
      </p:sp>
      <p:sp>
        <p:nvSpPr>
          <p:cNvPr id="11270" name="Rectangle 6"/>
          <p:cNvSpPr>
            <a:spLocks noGrp="1" noChangeArrowheads="1"/>
          </p:cNvSpPr>
          <p:nvPr>
            <p:ph type="sldNum" sz="quarter" idx="4"/>
          </p:nvPr>
        </p:nvSpPr>
        <p:spPr>
          <a:xfrm>
            <a:off x="7010400" y="6689725"/>
            <a:ext cx="2133600" cy="168275"/>
          </a:xfrm>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990600"/>
            <a:ext cx="38481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990600"/>
            <a:ext cx="38481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D74E53-A3F5-40AB-8682-59ACC7E5127D}" type="datetimeFigureOut">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EE44-BCB3-4B51-9739-1DD7652E0985}"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860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76200"/>
            <a:ext cx="67056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0" y="2133600"/>
            <a:ext cx="9144000" cy="762000"/>
          </a:xfrm>
        </p:spPr>
        <p:txBody>
          <a:bodyPr/>
          <a:lstStyle>
            <a:lvl1pPr algn="ctr">
              <a:defRPr sz="4400"/>
            </a:lvl1pPr>
          </a:lstStyle>
          <a:p>
            <a:r>
              <a:rPr lang="en-US" smtClean="0"/>
              <a:t>Click to edit Master title style</a:t>
            </a:r>
            <a:endParaRPr lang="en-US"/>
          </a:p>
        </p:txBody>
      </p:sp>
      <p:sp>
        <p:nvSpPr>
          <p:cNvPr id="11267" name="Rectangle 3"/>
          <p:cNvSpPr>
            <a:spLocks noGrp="1" noChangeArrowheads="1"/>
          </p:cNvSpPr>
          <p:nvPr>
            <p:ph type="subTitle" idx="1"/>
          </p:nvPr>
        </p:nvSpPr>
        <p:spPr>
          <a:xfrm>
            <a:off x="0" y="2971800"/>
            <a:ext cx="9144000" cy="609600"/>
          </a:xfrm>
        </p:spPr>
        <p:txBody>
          <a:bodyPr/>
          <a:lstStyle>
            <a:lvl1pPr marL="0" indent="0" algn="ctr">
              <a:buFontTx/>
              <a:buNone/>
              <a:defRPr sz="2800"/>
            </a:lvl1pPr>
          </a:lstStyle>
          <a:p>
            <a:r>
              <a:rPr lang="en-US" smtClean="0"/>
              <a:t>Click to edit Master subtitle style</a:t>
            </a:r>
            <a:endParaRPr lang="en-US"/>
          </a:p>
        </p:txBody>
      </p:sp>
      <p:sp>
        <p:nvSpPr>
          <p:cNvPr id="11268" name="Rectangle 4"/>
          <p:cNvSpPr>
            <a:spLocks noGrp="1" noChangeArrowheads="1"/>
          </p:cNvSpPr>
          <p:nvPr>
            <p:ph type="dt" sz="half" idx="2"/>
          </p:nvPr>
        </p:nvSpPr>
        <p:spPr>
          <a:xfrm>
            <a:off x="0" y="6689725"/>
            <a:ext cx="2133600" cy="168275"/>
          </a:xfrm>
        </p:spPr>
        <p:txBody>
          <a:bodyPr/>
          <a:lstStyle>
            <a:lvl1pPr>
              <a:defRPr/>
            </a:lvl1pPr>
          </a:lstStyle>
          <a:p>
            <a:fld id="{F9D74E53-A3F5-40AB-8682-59ACC7E5127D}" type="datetimeFigureOut">
              <a:rPr lang="en-US" smtClean="0"/>
              <a:pPr/>
              <a:t>1/31/2013</a:t>
            </a:fld>
            <a:endParaRPr lang="en-US"/>
          </a:p>
        </p:txBody>
      </p:sp>
      <p:sp>
        <p:nvSpPr>
          <p:cNvPr id="11269" name="Rectangle 5"/>
          <p:cNvSpPr>
            <a:spLocks noGrp="1" noChangeArrowheads="1"/>
          </p:cNvSpPr>
          <p:nvPr>
            <p:ph type="ftr" sz="quarter" idx="3"/>
          </p:nvPr>
        </p:nvSpPr>
        <p:spPr>
          <a:xfrm>
            <a:off x="3124200" y="6689725"/>
            <a:ext cx="2895600" cy="168275"/>
          </a:xfrm>
        </p:spPr>
        <p:txBody>
          <a:bodyPr/>
          <a:lstStyle>
            <a:lvl1pPr>
              <a:defRPr/>
            </a:lvl1pPr>
          </a:lstStyle>
          <a:p>
            <a:endParaRPr lang="en-US"/>
          </a:p>
        </p:txBody>
      </p:sp>
      <p:sp>
        <p:nvSpPr>
          <p:cNvPr id="11270" name="Rectangle 6"/>
          <p:cNvSpPr>
            <a:spLocks noGrp="1" noChangeArrowheads="1"/>
          </p:cNvSpPr>
          <p:nvPr>
            <p:ph type="sldNum" sz="quarter" idx="4"/>
          </p:nvPr>
        </p:nvSpPr>
        <p:spPr>
          <a:xfrm>
            <a:off x="7010400" y="6689725"/>
            <a:ext cx="2133600" cy="168275"/>
          </a:xfrm>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990600"/>
            <a:ext cx="38481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990600"/>
            <a:ext cx="38481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D74E53-A3F5-40AB-8682-59ACC7E5127D}" type="datetimeFigureOut">
              <a:rPr lang="en-US" smtClean="0"/>
              <a:pPr/>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EE44-BCB3-4B51-9739-1DD7652E0985}"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860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76200"/>
            <a:ext cx="67056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0" y="2133600"/>
            <a:ext cx="9144000" cy="762000"/>
          </a:xfrm>
        </p:spPr>
        <p:txBody>
          <a:bodyPr/>
          <a:lstStyle>
            <a:lvl1pPr algn="ctr">
              <a:defRPr sz="4400"/>
            </a:lvl1pPr>
          </a:lstStyle>
          <a:p>
            <a:r>
              <a:rPr lang="en-US" smtClean="0"/>
              <a:t>Click to edit Master title style</a:t>
            </a:r>
            <a:endParaRPr lang="en-US"/>
          </a:p>
        </p:txBody>
      </p:sp>
      <p:sp>
        <p:nvSpPr>
          <p:cNvPr id="11267" name="Rectangle 3"/>
          <p:cNvSpPr>
            <a:spLocks noGrp="1" noChangeArrowheads="1"/>
          </p:cNvSpPr>
          <p:nvPr>
            <p:ph type="subTitle" idx="1"/>
          </p:nvPr>
        </p:nvSpPr>
        <p:spPr>
          <a:xfrm>
            <a:off x="0" y="2971800"/>
            <a:ext cx="9144000" cy="609600"/>
          </a:xfrm>
        </p:spPr>
        <p:txBody>
          <a:bodyPr/>
          <a:lstStyle>
            <a:lvl1pPr marL="0" indent="0" algn="ctr">
              <a:buFontTx/>
              <a:buNone/>
              <a:defRPr sz="2800"/>
            </a:lvl1pPr>
          </a:lstStyle>
          <a:p>
            <a:r>
              <a:rPr lang="en-US" smtClean="0"/>
              <a:t>Click to edit Master subtitle style</a:t>
            </a:r>
            <a:endParaRPr lang="en-US"/>
          </a:p>
        </p:txBody>
      </p:sp>
      <p:sp>
        <p:nvSpPr>
          <p:cNvPr id="11268" name="Rectangle 4"/>
          <p:cNvSpPr>
            <a:spLocks noGrp="1" noChangeArrowheads="1"/>
          </p:cNvSpPr>
          <p:nvPr>
            <p:ph type="dt" sz="half" idx="2"/>
          </p:nvPr>
        </p:nvSpPr>
        <p:spPr>
          <a:xfrm>
            <a:off x="0" y="6689725"/>
            <a:ext cx="2133600" cy="168275"/>
          </a:xfrm>
        </p:spPr>
        <p:txBody>
          <a:bodyPr/>
          <a:lstStyle>
            <a:lvl1pPr>
              <a:defRPr/>
            </a:lvl1pPr>
          </a:lstStyle>
          <a:p>
            <a:fld id="{F9D74E53-A3F5-40AB-8682-59ACC7E5127D}" type="datetimeFigureOut">
              <a:rPr lang="en-US" smtClean="0"/>
              <a:pPr/>
              <a:t>1/31/2013</a:t>
            </a:fld>
            <a:endParaRPr lang="en-US"/>
          </a:p>
        </p:txBody>
      </p:sp>
      <p:sp>
        <p:nvSpPr>
          <p:cNvPr id="11269" name="Rectangle 5"/>
          <p:cNvSpPr>
            <a:spLocks noGrp="1" noChangeArrowheads="1"/>
          </p:cNvSpPr>
          <p:nvPr>
            <p:ph type="ftr" sz="quarter" idx="3"/>
          </p:nvPr>
        </p:nvSpPr>
        <p:spPr>
          <a:xfrm>
            <a:off x="3124200" y="6689725"/>
            <a:ext cx="2895600" cy="168275"/>
          </a:xfrm>
        </p:spPr>
        <p:txBody>
          <a:bodyPr/>
          <a:lstStyle>
            <a:lvl1pPr>
              <a:defRPr/>
            </a:lvl1pPr>
          </a:lstStyle>
          <a:p>
            <a:endParaRPr lang="en-US"/>
          </a:p>
        </p:txBody>
      </p:sp>
      <p:sp>
        <p:nvSpPr>
          <p:cNvPr id="11270" name="Rectangle 6"/>
          <p:cNvSpPr>
            <a:spLocks noGrp="1" noChangeArrowheads="1"/>
          </p:cNvSpPr>
          <p:nvPr>
            <p:ph type="sldNum" sz="quarter" idx="4"/>
          </p:nvPr>
        </p:nvSpPr>
        <p:spPr>
          <a:xfrm>
            <a:off x="7010400" y="6689725"/>
            <a:ext cx="2133600" cy="168275"/>
          </a:xfrm>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990600"/>
            <a:ext cx="38481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990600"/>
            <a:ext cx="38481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D74E53-A3F5-40AB-8682-59ACC7E5127D}" type="datetimeFigureOut">
              <a:rPr lang="en-US" smtClean="0"/>
              <a:pPr/>
              <a:t>1/31/2013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A1EE44-BCB3-4B51-9739-1DD7652E0985}"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860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76200"/>
            <a:ext cx="67056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0" y="2133600"/>
            <a:ext cx="9144000" cy="762000"/>
          </a:xfrm>
        </p:spPr>
        <p:txBody>
          <a:bodyPr/>
          <a:lstStyle>
            <a:lvl1pPr algn="ctr">
              <a:defRPr sz="4400"/>
            </a:lvl1pPr>
          </a:lstStyle>
          <a:p>
            <a:r>
              <a:rPr lang="en-US" smtClean="0"/>
              <a:t>Click to edit Master title style</a:t>
            </a:r>
            <a:endParaRPr lang="en-US"/>
          </a:p>
        </p:txBody>
      </p:sp>
      <p:sp>
        <p:nvSpPr>
          <p:cNvPr id="11267" name="Rectangle 3"/>
          <p:cNvSpPr>
            <a:spLocks noGrp="1" noChangeArrowheads="1"/>
          </p:cNvSpPr>
          <p:nvPr>
            <p:ph type="subTitle" idx="1"/>
          </p:nvPr>
        </p:nvSpPr>
        <p:spPr>
          <a:xfrm>
            <a:off x="0" y="2971800"/>
            <a:ext cx="9144000" cy="609600"/>
          </a:xfrm>
        </p:spPr>
        <p:txBody>
          <a:bodyPr/>
          <a:lstStyle>
            <a:lvl1pPr marL="0" indent="0" algn="ctr">
              <a:buFontTx/>
              <a:buNone/>
              <a:defRPr sz="2800"/>
            </a:lvl1pPr>
          </a:lstStyle>
          <a:p>
            <a:r>
              <a:rPr lang="en-US" smtClean="0"/>
              <a:t>Click to edit Master subtitle style</a:t>
            </a:r>
            <a:endParaRPr lang="en-US"/>
          </a:p>
        </p:txBody>
      </p:sp>
      <p:sp>
        <p:nvSpPr>
          <p:cNvPr id="11268" name="Rectangle 4"/>
          <p:cNvSpPr>
            <a:spLocks noGrp="1" noChangeArrowheads="1"/>
          </p:cNvSpPr>
          <p:nvPr>
            <p:ph type="dt" sz="half" idx="2"/>
          </p:nvPr>
        </p:nvSpPr>
        <p:spPr>
          <a:xfrm>
            <a:off x="0" y="6689725"/>
            <a:ext cx="2133600" cy="168275"/>
          </a:xfrm>
        </p:spPr>
        <p:txBody>
          <a:bodyPr/>
          <a:lstStyle>
            <a:lvl1pPr>
              <a:defRPr/>
            </a:lvl1pPr>
          </a:lstStyle>
          <a:p>
            <a:fld id="{F9D74E53-A3F5-40AB-8682-59ACC7E5127D}" type="datetimeFigureOut">
              <a:rPr lang="en-US" smtClean="0"/>
              <a:pPr/>
              <a:t>1/31/2013</a:t>
            </a:fld>
            <a:endParaRPr lang="en-US"/>
          </a:p>
        </p:txBody>
      </p:sp>
      <p:sp>
        <p:nvSpPr>
          <p:cNvPr id="11269" name="Rectangle 5"/>
          <p:cNvSpPr>
            <a:spLocks noGrp="1" noChangeArrowheads="1"/>
          </p:cNvSpPr>
          <p:nvPr>
            <p:ph type="ftr" sz="quarter" idx="3"/>
          </p:nvPr>
        </p:nvSpPr>
        <p:spPr>
          <a:xfrm>
            <a:off x="3124200" y="6689725"/>
            <a:ext cx="2895600" cy="168275"/>
          </a:xfrm>
        </p:spPr>
        <p:txBody>
          <a:bodyPr/>
          <a:lstStyle>
            <a:lvl1pPr>
              <a:defRPr/>
            </a:lvl1pPr>
          </a:lstStyle>
          <a:p>
            <a:endParaRPr lang="en-US"/>
          </a:p>
        </p:txBody>
      </p:sp>
      <p:sp>
        <p:nvSpPr>
          <p:cNvPr id="11270" name="Rectangle 6"/>
          <p:cNvSpPr>
            <a:spLocks noGrp="1" noChangeArrowheads="1"/>
          </p:cNvSpPr>
          <p:nvPr>
            <p:ph type="sldNum" sz="quarter" idx="4"/>
          </p:nvPr>
        </p:nvSpPr>
        <p:spPr>
          <a:xfrm>
            <a:off x="7010400" y="6689725"/>
            <a:ext cx="2133600" cy="168275"/>
          </a:xfrm>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990600"/>
            <a:ext cx="38481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990600"/>
            <a:ext cx="38481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D74E53-A3F5-40AB-8682-59ACC7E5127D}" type="datetimeFigureOut">
              <a:rPr lang="en-US" smtClean="0"/>
              <a:pPr/>
              <a:t>1/31/2013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A1EE44-BCB3-4B51-9739-1DD7652E0985}"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860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76200"/>
            <a:ext cx="67056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0" y="2133600"/>
            <a:ext cx="9144000" cy="762000"/>
          </a:xfrm>
        </p:spPr>
        <p:txBody>
          <a:bodyPr/>
          <a:lstStyle>
            <a:lvl1pPr algn="ctr">
              <a:defRPr sz="4400"/>
            </a:lvl1pPr>
          </a:lstStyle>
          <a:p>
            <a:r>
              <a:rPr lang="en-US" smtClean="0"/>
              <a:t>Click to edit Master title style</a:t>
            </a:r>
            <a:endParaRPr lang="en-US"/>
          </a:p>
        </p:txBody>
      </p:sp>
      <p:sp>
        <p:nvSpPr>
          <p:cNvPr id="11267" name="Rectangle 3"/>
          <p:cNvSpPr>
            <a:spLocks noGrp="1" noChangeArrowheads="1"/>
          </p:cNvSpPr>
          <p:nvPr>
            <p:ph type="subTitle" idx="1"/>
          </p:nvPr>
        </p:nvSpPr>
        <p:spPr>
          <a:xfrm>
            <a:off x="0" y="2971800"/>
            <a:ext cx="9144000" cy="609600"/>
          </a:xfrm>
        </p:spPr>
        <p:txBody>
          <a:bodyPr/>
          <a:lstStyle>
            <a:lvl1pPr marL="0" indent="0" algn="ctr">
              <a:buFontTx/>
              <a:buNone/>
              <a:defRPr sz="2800"/>
            </a:lvl1pPr>
          </a:lstStyle>
          <a:p>
            <a:r>
              <a:rPr lang="en-US" smtClean="0"/>
              <a:t>Click to edit Master subtitle style</a:t>
            </a:r>
            <a:endParaRPr lang="en-US"/>
          </a:p>
        </p:txBody>
      </p:sp>
      <p:sp>
        <p:nvSpPr>
          <p:cNvPr id="11268" name="Rectangle 4"/>
          <p:cNvSpPr>
            <a:spLocks noGrp="1" noChangeArrowheads="1"/>
          </p:cNvSpPr>
          <p:nvPr>
            <p:ph type="dt" sz="half" idx="2"/>
          </p:nvPr>
        </p:nvSpPr>
        <p:spPr>
          <a:xfrm>
            <a:off x="0" y="6689725"/>
            <a:ext cx="2133600" cy="168275"/>
          </a:xfrm>
        </p:spPr>
        <p:txBody>
          <a:bodyPr/>
          <a:lstStyle>
            <a:lvl1pPr>
              <a:defRPr/>
            </a:lvl1pPr>
          </a:lstStyle>
          <a:p>
            <a:fld id="{F9D74E53-A3F5-40AB-8682-59ACC7E5127D}" type="datetimeFigureOut">
              <a:rPr lang="en-US" smtClean="0"/>
              <a:pPr/>
              <a:t>1/31/2013</a:t>
            </a:fld>
            <a:endParaRPr lang="en-US"/>
          </a:p>
        </p:txBody>
      </p:sp>
      <p:sp>
        <p:nvSpPr>
          <p:cNvPr id="11269" name="Rectangle 5"/>
          <p:cNvSpPr>
            <a:spLocks noGrp="1" noChangeArrowheads="1"/>
          </p:cNvSpPr>
          <p:nvPr>
            <p:ph type="ftr" sz="quarter" idx="3"/>
          </p:nvPr>
        </p:nvSpPr>
        <p:spPr>
          <a:xfrm>
            <a:off x="3124200" y="6689725"/>
            <a:ext cx="2895600" cy="168275"/>
          </a:xfrm>
        </p:spPr>
        <p:txBody>
          <a:bodyPr/>
          <a:lstStyle>
            <a:lvl1pPr>
              <a:defRPr/>
            </a:lvl1pPr>
          </a:lstStyle>
          <a:p>
            <a:endParaRPr lang="en-US"/>
          </a:p>
        </p:txBody>
      </p:sp>
      <p:sp>
        <p:nvSpPr>
          <p:cNvPr id="11270" name="Rectangle 6"/>
          <p:cNvSpPr>
            <a:spLocks noGrp="1" noChangeArrowheads="1"/>
          </p:cNvSpPr>
          <p:nvPr>
            <p:ph type="sldNum" sz="quarter" idx="4"/>
          </p:nvPr>
        </p:nvSpPr>
        <p:spPr>
          <a:xfrm>
            <a:off x="7010400" y="6689725"/>
            <a:ext cx="2133600" cy="168275"/>
          </a:xfrm>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D74E53-A3F5-40AB-8682-59ACC7E5127D}" type="datetimeFigureOut">
              <a:rPr lang="en-US" smtClean="0"/>
              <a:pPr/>
              <a:t>1/31/2013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A1EE44-BCB3-4B51-9739-1DD7652E0985}"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990600"/>
            <a:ext cx="38481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990600"/>
            <a:ext cx="38481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860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76200"/>
            <a:ext cx="67056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9D74E53-A3F5-40AB-8682-59ACC7E5127D}" type="datetimeFigureOut">
              <a:rPr lang="en-US" smtClean="0"/>
              <a:pPr/>
              <a:t>1/31/2013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A1EE44-BCB3-4B51-9739-1DD7652E0985}" type="slidenum">
              <a:rPr lang="en-US" smtClean="0"/>
              <a:pPr/>
              <a:t>‹#›</a:t>
            </a:fld>
            <a:endParaRPr lang="en-US"/>
          </a:p>
        </p:txBody>
      </p:sp>
    </p:spTree>
  </p:cSld>
  <p:clrMapOvr>
    <a:masterClrMapping/>
  </p:clrMapOvr>
  <p:transition spd="med">
    <p:fade thruBlk="1"/>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F9D74E53-A3F5-40AB-8682-59ACC7E5127D}" type="datetimeFigureOut">
              <a:rPr lang="en-US" smtClean="0"/>
              <a:pPr/>
              <a:t>1/31/2013</a:t>
            </a:fld>
            <a:endParaRPr lang="en-US"/>
          </a:p>
        </p:txBody>
      </p:sp>
      <p:sp>
        <p:nvSpPr>
          <p:cNvPr id="16" name="Slide Number Placeholder 15"/>
          <p:cNvSpPr>
            <a:spLocks noGrp="1"/>
          </p:cNvSpPr>
          <p:nvPr>
            <p:ph type="sldNum" sz="quarter" idx="11"/>
          </p:nvPr>
        </p:nvSpPr>
        <p:spPr/>
        <p:txBody>
          <a:bodyPr/>
          <a:lstStyle/>
          <a:p>
            <a:fld id="{66A1EE44-BCB3-4B51-9739-1DD7652E0985}"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F9D74E53-A3F5-40AB-8682-59ACC7E5127D}" type="datetimeFigureOut">
              <a:rPr lang="en-US" smtClean="0"/>
              <a:pPr/>
              <a:t>1/31/2013</a:t>
            </a:fld>
            <a:endParaRPr lang="en-US"/>
          </a:p>
        </p:txBody>
      </p:sp>
      <p:sp>
        <p:nvSpPr>
          <p:cNvPr id="15" name="Slide Number Placeholder 14"/>
          <p:cNvSpPr>
            <a:spLocks noGrp="1"/>
          </p:cNvSpPr>
          <p:nvPr>
            <p:ph type="sldNum" sz="quarter" idx="15"/>
          </p:nvPr>
        </p:nvSpPr>
        <p:spPr/>
        <p:txBody>
          <a:bodyPr/>
          <a:lstStyle>
            <a:lvl1pPr algn="ctr">
              <a:defRPr/>
            </a:lvl1pPr>
          </a:lstStyle>
          <a:p>
            <a:fld id="{66A1EE44-BCB3-4B51-9739-1DD7652E0985}"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D74E53-A3F5-40AB-8682-59ACC7E5127D}" type="datetimeFigureOut">
              <a:rPr lang="en-US" smtClean="0"/>
              <a:pPr/>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EE44-BCB3-4B51-9739-1DD7652E0985}"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9D74E53-A3F5-40AB-8682-59ACC7E5127D}" type="datetimeFigureOut">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EE44-BCB3-4B51-9739-1DD7652E0985}"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9D74E53-A3F5-40AB-8682-59ACC7E5127D}" type="datetimeFigureOut">
              <a:rPr lang="en-US" smtClean="0"/>
              <a:pPr/>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EE44-BCB3-4B51-9739-1DD7652E0985}"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6A1EE44-BCB3-4B51-9739-1DD7652E0985}"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F9D74E53-A3F5-40AB-8682-59ACC7E5127D}" type="datetimeFigureOut">
              <a:rPr lang="en-US" smtClean="0"/>
              <a:pPr/>
              <a:t>1/31/2013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D74E53-A3F5-40AB-8682-59ACC7E5127D}" type="datetimeFigureOut">
              <a:rPr lang="en-US" smtClean="0"/>
              <a:pPr/>
              <a:t>1/31/2013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A1EE44-BCB3-4B51-9739-1DD7652E0985}"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D74E53-A3F5-40AB-8682-59ACC7E5127D}" type="datetimeFigureOut">
              <a:rPr lang="en-US" smtClean="0"/>
              <a:pPr/>
              <a:t>1/31/2013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A1EE44-BCB3-4B51-9739-1DD7652E0985}" type="slidenum">
              <a:rPr lang="en-US" smtClean="0"/>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F9D74E53-A3F5-40AB-8682-59ACC7E5127D}" type="datetimeFigureOut">
              <a:rPr lang="en-US" smtClean="0"/>
              <a:pPr/>
              <a:t>1/31/2013</a:t>
            </a:fld>
            <a:endParaRPr lang="en-US"/>
          </a:p>
        </p:txBody>
      </p:sp>
      <p:sp>
        <p:nvSpPr>
          <p:cNvPr id="9" name="Slide Number Placeholder 8"/>
          <p:cNvSpPr>
            <a:spLocks noGrp="1"/>
          </p:cNvSpPr>
          <p:nvPr>
            <p:ph type="sldNum" sz="quarter" idx="15"/>
          </p:nvPr>
        </p:nvSpPr>
        <p:spPr/>
        <p:txBody>
          <a:bodyPr/>
          <a:lstStyle/>
          <a:p>
            <a:fld id="{66A1EE44-BCB3-4B51-9739-1DD7652E0985}"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F9D74E53-A3F5-40AB-8682-59ACC7E5127D}" type="datetimeFigureOut">
              <a:rPr lang="en-US" smtClean="0"/>
              <a:pPr/>
              <a:t>1/31/2013</a:t>
            </a:fld>
            <a:endParaRPr lang="en-US"/>
          </a:p>
        </p:txBody>
      </p:sp>
      <p:sp>
        <p:nvSpPr>
          <p:cNvPr id="9" name="Slide Number Placeholder 8"/>
          <p:cNvSpPr>
            <a:spLocks noGrp="1"/>
          </p:cNvSpPr>
          <p:nvPr>
            <p:ph type="sldNum" sz="quarter" idx="11"/>
          </p:nvPr>
        </p:nvSpPr>
        <p:spPr/>
        <p:txBody>
          <a:bodyPr/>
          <a:lstStyle/>
          <a:p>
            <a:fld id="{66A1EE44-BCB3-4B51-9739-1DD7652E0985}"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D74E53-A3F5-40AB-8682-59ACC7E5127D}" type="datetimeFigureOut">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EE44-BCB3-4B51-9739-1DD7652E0985}" type="slidenum">
              <a:rPr lang="en-US" smtClean="0"/>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D74E53-A3F5-40AB-8682-59ACC7E5127D}" type="datetimeFigureOut">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EE44-BCB3-4B51-9739-1DD7652E098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D74E53-A3F5-40AB-8682-59ACC7E5127D}" type="datetimeFigureOut">
              <a:rPr lang="en-US" smtClean="0"/>
              <a:pPr/>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EE44-BCB3-4B51-9739-1DD7652E098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D74E53-A3F5-40AB-8682-59ACC7E5127D}" type="datetimeFigureOut">
              <a:rPr lang="en-US" smtClean="0"/>
              <a:pPr/>
              <a:t>1/31/2013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A1EE44-BCB3-4B51-9739-1DD7652E09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76200"/>
            <a:ext cx="9144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nvPr>
        </p:nvSpPr>
        <p:spPr bwMode="auto">
          <a:xfrm>
            <a:off x="1066800" y="990600"/>
            <a:ext cx="7848600" cy="541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1828800" y="6661150"/>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fld id="{F9D74E53-A3F5-40AB-8682-59ACC7E5127D}" type="datetimeFigureOut">
              <a:rPr lang="en-US" smtClean="0"/>
              <a:pPr/>
              <a:t>1/31/2013</a:t>
            </a:fld>
            <a:endParaRPr lang="en-US"/>
          </a:p>
        </p:txBody>
      </p:sp>
      <p:sp>
        <p:nvSpPr>
          <p:cNvPr id="1029" name="Rectangle 5"/>
          <p:cNvSpPr>
            <a:spLocks noGrp="1" noChangeArrowheads="1"/>
          </p:cNvSpPr>
          <p:nvPr>
            <p:ph type="ftr" sz="quarter" idx="3"/>
          </p:nvPr>
        </p:nvSpPr>
        <p:spPr bwMode="auto">
          <a:xfrm>
            <a:off x="4038600" y="6689725"/>
            <a:ext cx="2895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030" name="Rectangle 6"/>
          <p:cNvSpPr>
            <a:spLocks noGrp="1" noChangeArrowheads="1"/>
          </p:cNvSpPr>
          <p:nvPr>
            <p:ph type="sldNum" sz="quarter" idx="4"/>
          </p:nvPr>
        </p:nvSpPr>
        <p:spPr bwMode="auto">
          <a:xfrm>
            <a:off x="7010400" y="6689725"/>
            <a:ext cx="2133600" cy="136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66A1EE44-BCB3-4B51-9739-1DD7652E09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thruBlk="1"/>
  </p:transition>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Impact" pitchFamily="34" charset="0"/>
        </a:defRPr>
      </a:lvl2pPr>
      <a:lvl3pPr algn="l" rtl="0" eaLnBrk="1" fontAlgn="base" hangingPunct="1">
        <a:spcBef>
          <a:spcPct val="0"/>
        </a:spcBef>
        <a:spcAft>
          <a:spcPct val="0"/>
        </a:spcAft>
        <a:defRPr sz="4000">
          <a:solidFill>
            <a:schemeClr val="tx2"/>
          </a:solidFill>
          <a:latin typeface="Impact" pitchFamily="34" charset="0"/>
        </a:defRPr>
      </a:lvl3pPr>
      <a:lvl4pPr algn="l" rtl="0" eaLnBrk="1" fontAlgn="base" hangingPunct="1">
        <a:spcBef>
          <a:spcPct val="0"/>
        </a:spcBef>
        <a:spcAft>
          <a:spcPct val="0"/>
        </a:spcAft>
        <a:defRPr sz="4000">
          <a:solidFill>
            <a:schemeClr val="tx2"/>
          </a:solidFill>
          <a:latin typeface="Impact" pitchFamily="34" charset="0"/>
        </a:defRPr>
      </a:lvl4pPr>
      <a:lvl5pPr algn="l" rtl="0" eaLnBrk="1" fontAlgn="base" hangingPunct="1">
        <a:spcBef>
          <a:spcPct val="0"/>
        </a:spcBef>
        <a:spcAft>
          <a:spcPct val="0"/>
        </a:spcAft>
        <a:defRPr sz="4000">
          <a:solidFill>
            <a:schemeClr val="tx2"/>
          </a:solidFill>
          <a:latin typeface="Impact" pitchFamily="34" charset="0"/>
        </a:defRPr>
      </a:lvl5pPr>
      <a:lvl6pPr marL="457200" algn="l" rtl="0" eaLnBrk="1" fontAlgn="base" hangingPunct="1">
        <a:spcBef>
          <a:spcPct val="0"/>
        </a:spcBef>
        <a:spcAft>
          <a:spcPct val="0"/>
        </a:spcAft>
        <a:defRPr sz="4000">
          <a:solidFill>
            <a:schemeClr val="tx2"/>
          </a:solidFill>
          <a:latin typeface="Impact" pitchFamily="34" charset="0"/>
        </a:defRPr>
      </a:lvl6pPr>
      <a:lvl7pPr marL="914400" algn="l" rtl="0" eaLnBrk="1" fontAlgn="base" hangingPunct="1">
        <a:spcBef>
          <a:spcPct val="0"/>
        </a:spcBef>
        <a:spcAft>
          <a:spcPct val="0"/>
        </a:spcAft>
        <a:defRPr sz="4000">
          <a:solidFill>
            <a:schemeClr val="tx2"/>
          </a:solidFill>
          <a:latin typeface="Impact" pitchFamily="34" charset="0"/>
        </a:defRPr>
      </a:lvl7pPr>
      <a:lvl8pPr marL="1371600" algn="l" rtl="0" eaLnBrk="1" fontAlgn="base" hangingPunct="1">
        <a:spcBef>
          <a:spcPct val="0"/>
        </a:spcBef>
        <a:spcAft>
          <a:spcPct val="0"/>
        </a:spcAft>
        <a:defRPr sz="4000">
          <a:solidFill>
            <a:schemeClr val="tx2"/>
          </a:solidFill>
          <a:latin typeface="Impact" pitchFamily="34" charset="0"/>
        </a:defRPr>
      </a:lvl8pPr>
      <a:lvl9pPr marL="1828800" algn="l" rtl="0" eaLnBrk="1" fontAlgn="base" hangingPunct="1">
        <a:spcBef>
          <a:spcPct val="0"/>
        </a:spcBef>
        <a:spcAft>
          <a:spcPct val="0"/>
        </a:spcAft>
        <a:defRPr sz="4000">
          <a:solidFill>
            <a:schemeClr val="tx2"/>
          </a:solidFill>
          <a:latin typeface="Impact" pitchFamily="34" charset="0"/>
        </a:defRPr>
      </a:lvl9pPr>
    </p:titleStyle>
    <p:bodyStyle>
      <a:lvl1pPr marL="342900" indent="-342900" algn="l" rtl="0" eaLnBrk="1" fontAlgn="base" hangingPunct="1">
        <a:spcBef>
          <a:spcPct val="20000"/>
        </a:spcBef>
        <a:spcAft>
          <a:spcPct val="0"/>
        </a:spcAft>
        <a:buChar char="•"/>
        <a:defRPr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76200"/>
            <a:ext cx="9144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nvPr>
        </p:nvSpPr>
        <p:spPr bwMode="auto">
          <a:xfrm>
            <a:off x="1066800" y="990600"/>
            <a:ext cx="7848600" cy="541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1828800" y="6661150"/>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fld id="{F9D74E53-A3F5-40AB-8682-59ACC7E5127D}" type="datetimeFigureOut">
              <a:rPr lang="en-US" smtClean="0"/>
              <a:pPr/>
              <a:t>1/31/2013</a:t>
            </a:fld>
            <a:endParaRPr lang="en-US"/>
          </a:p>
        </p:txBody>
      </p:sp>
      <p:sp>
        <p:nvSpPr>
          <p:cNvPr id="1029" name="Rectangle 5"/>
          <p:cNvSpPr>
            <a:spLocks noGrp="1" noChangeArrowheads="1"/>
          </p:cNvSpPr>
          <p:nvPr>
            <p:ph type="ftr" sz="quarter" idx="3"/>
          </p:nvPr>
        </p:nvSpPr>
        <p:spPr bwMode="auto">
          <a:xfrm>
            <a:off x="4038600" y="6689725"/>
            <a:ext cx="2895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030" name="Rectangle 6"/>
          <p:cNvSpPr>
            <a:spLocks noGrp="1" noChangeArrowheads="1"/>
          </p:cNvSpPr>
          <p:nvPr>
            <p:ph type="sldNum" sz="quarter" idx="4"/>
          </p:nvPr>
        </p:nvSpPr>
        <p:spPr bwMode="auto">
          <a:xfrm>
            <a:off x="7010400" y="6689725"/>
            <a:ext cx="2133600" cy="136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66A1EE44-BCB3-4B51-9739-1DD7652E09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thruBlk="1"/>
  </p:transition>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Impact" pitchFamily="34" charset="0"/>
        </a:defRPr>
      </a:lvl2pPr>
      <a:lvl3pPr algn="l" rtl="0" eaLnBrk="1" fontAlgn="base" hangingPunct="1">
        <a:spcBef>
          <a:spcPct val="0"/>
        </a:spcBef>
        <a:spcAft>
          <a:spcPct val="0"/>
        </a:spcAft>
        <a:defRPr sz="4000">
          <a:solidFill>
            <a:schemeClr val="tx2"/>
          </a:solidFill>
          <a:latin typeface="Impact" pitchFamily="34" charset="0"/>
        </a:defRPr>
      </a:lvl3pPr>
      <a:lvl4pPr algn="l" rtl="0" eaLnBrk="1" fontAlgn="base" hangingPunct="1">
        <a:spcBef>
          <a:spcPct val="0"/>
        </a:spcBef>
        <a:spcAft>
          <a:spcPct val="0"/>
        </a:spcAft>
        <a:defRPr sz="4000">
          <a:solidFill>
            <a:schemeClr val="tx2"/>
          </a:solidFill>
          <a:latin typeface="Impact" pitchFamily="34" charset="0"/>
        </a:defRPr>
      </a:lvl4pPr>
      <a:lvl5pPr algn="l" rtl="0" eaLnBrk="1" fontAlgn="base" hangingPunct="1">
        <a:spcBef>
          <a:spcPct val="0"/>
        </a:spcBef>
        <a:spcAft>
          <a:spcPct val="0"/>
        </a:spcAft>
        <a:defRPr sz="4000">
          <a:solidFill>
            <a:schemeClr val="tx2"/>
          </a:solidFill>
          <a:latin typeface="Impact" pitchFamily="34" charset="0"/>
        </a:defRPr>
      </a:lvl5pPr>
      <a:lvl6pPr marL="457200" algn="l" rtl="0" eaLnBrk="1" fontAlgn="base" hangingPunct="1">
        <a:spcBef>
          <a:spcPct val="0"/>
        </a:spcBef>
        <a:spcAft>
          <a:spcPct val="0"/>
        </a:spcAft>
        <a:defRPr sz="4000">
          <a:solidFill>
            <a:schemeClr val="tx2"/>
          </a:solidFill>
          <a:latin typeface="Impact" pitchFamily="34" charset="0"/>
        </a:defRPr>
      </a:lvl6pPr>
      <a:lvl7pPr marL="914400" algn="l" rtl="0" eaLnBrk="1" fontAlgn="base" hangingPunct="1">
        <a:spcBef>
          <a:spcPct val="0"/>
        </a:spcBef>
        <a:spcAft>
          <a:spcPct val="0"/>
        </a:spcAft>
        <a:defRPr sz="4000">
          <a:solidFill>
            <a:schemeClr val="tx2"/>
          </a:solidFill>
          <a:latin typeface="Impact" pitchFamily="34" charset="0"/>
        </a:defRPr>
      </a:lvl7pPr>
      <a:lvl8pPr marL="1371600" algn="l" rtl="0" eaLnBrk="1" fontAlgn="base" hangingPunct="1">
        <a:spcBef>
          <a:spcPct val="0"/>
        </a:spcBef>
        <a:spcAft>
          <a:spcPct val="0"/>
        </a:spcAft>
        <a:defRPr sz="4000">
          <a:solidFill>
            <a:schemeClr val="tx2"/>
          </a:solidFill>
          <a:latin typeface="Impact" pitchFamily="34" charset="0"/>
        </a:defRPr>
      </a:lvl8pPr>
      <a:lvl9pPr marL="1828800" algn="l" rtl="0" eaLnBrk="1" fontAlgn="base" hangingPunct="1">
        <a:spcBef>
          <a:spcPct val="0"/>
        </a:spcBef>
        <a:spcAft>
          <a:spcPct val="0"/>
        </a:spcAft>
        <a:defRPr sz="4000">
          <a:solidFill>
            <a:schemeClr val="tx2"/>
          </a:solidFill>
          <a:latin typeface="Impact" pitchFamily="34" charset="0"/>
        </a:defRPr>
      </a:lvl9pPr>
    </p:titleStyle>
    <p:bodyStyle>
      <a:lvl1pPr marL="342900" indent="-342900" algn="l" rtl="0" eaLnBrk="1" fontAlgn="base" hangingPunct="1">
        <a:spcBef>
          <a:spcPct val="20000"/>
        </a:spcBef>
        <a:spcAft>
          <a:spcPct val="0"/>
        </a:spcAft>
        <a:buChar char="•"/>
        <a:defRPr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76200"/>
            <a:ext cx="9144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nvPr>
        </p:nvSpPr>
        <p:spPr bwMode="auto">
          <a:xfrm>
            <a:off x="1066800" y="990600"/>
            <a:ext cx="7848600" cy="541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1828800" y="6661150"/>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fld id="{F9D74E53-A3F5-40AB-8682-59ACC7E5127D}" type="datetimeFigureOut">
              <a:rPr lang="en-US" smtClean="0"/>
              <a:pPr/>
              <a:t>1/31/2013</a:t>
            </a:fld>
            <a:endParaRPr lang="en-US"/>
          </a:p>
        </p:txBody>
      </p:sp>
      <p:sp>
        <p:nvSpPr>
          <p:cNvPr id="1029" name="Rectangle 5"/>
          <p:cNvSpPr>
            <a:spLocks noGrp="1" noChangeArrowheads="1"/>
          </p:cNvSpPr>
          <p:nvPr>
            <p:ph type="ftr" sz="quarter" idx="3"/>
          </p:nvPr>
        </p:nvSpPr>
        <p:spPr bwMode="auto">
          <a:xfrm>
            <a:off x="4038600" y="6689725"/>
            <a:ext cx="2895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030" name="Rectangle 6"/>
          <p:cNvSpPr>
            <a:spLocks noGrp="1" noChangeArrowheads="1"/>
          </p:cNvSpPr>
          <p:nvPr>
            <p:ph type="sldNum" sz="quarter" idx="4"/>
          </p:nvPr>
        </p:nvSpPr>
        <p:spPr bwMode="auto">
          <a:xfrm>
            <a:off x="7010400" y="6689725"/>
            <a:ext cx="2133600" cy="136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66A1EE44-BCB3-4B51-9739-1DD7652E09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fade thruBlk="1"/>
  </p:transition>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Impact" pitchFamily="34" charset="0"/>
        </a:defRPr>
      </a:lvl2pPr>
      <a:lvl3pPr algn="l" rtl="0" eaLnBrk="1" fontAlgn="base" hangingPunct="1">
        <a:spcBef>
          <a:spcPct val="0"/>
        </a:spcBef>
        <a:spcAft>
          <a:spcPct val="0"/>
        </a:spcAft>
        <a:defRPr sz="4000">
          <a:solidFill>
            <a:schemeClr val="tx2"/>
          </a:solidFill>
          <a:latin typeface="Impact" pitchFamily="34" charset="0"/>
        </a:defRPr>
      </a:lvl3pPr>
      <a:lvl4pPr algn="l" rtl="0" eaLnBrk="1" fontAlgn="base" hangingPunct="1">
        <a:spcBef>
          <a:spcPct val="0"/>
        </a:spcBef>
        <a:spcAft>
          <a:spcPct val="0"/>
        </a:spcAft>
        <a:defRPr sz="4000">
          <a:solidFill>
            <a:schemeClr val="tx2"/>
          </a:solidFill>
          <a:latin typeface="Impact" pitchFamily="34" charset="0"/>
        </a:defRPr>
      </a:lvl4pPr>
      <a:lvl5pPr algn="l" rtl="0" eaLnBrk="1" fontAlgn="base" hangingPunct="1">
        <a:spcBef>
          <a:spcPct val="0"/>
        </a:spcBef>
        <a:spcAft>
          <a:spcPct val="0"/>
        </a:spcAft>
        <a:defRPr sz="4000">
          <a:solidFill>
            <a:schemeClr val="tx2"/>
          </a:solidFill>
          <a:latin typeface="Impact" pitchFamily="34" charset="0"/>
        </a:defRPr>
      </a:lvl5pPr>
      <a:lvl6pPr marL="457200" algn="l" rtl="0" eaLnBrk="1" fontAlgn="base" hangingPunct="1">
        <a:spcBef>
          <a:spcPct val="0"/>
        </a:spcBef>
        <a:spcAft>
          <a:spcPct val="0"/>
        </a:spcAft>
        <a:defRPr sz="4000">
          <a:solidFill>
            <a:schemeClr val="tx2"/>
          </a:solidFill>
          <a:latin typeface="Impact" pitchFamily="34" charset="0"/>
        </a:defRPr>
      </a:lvl6pPr>
      <a:lvl7pPr marL="914400" algn="l" rtl="0" eaLnBrk="1" fontAlgn="base" hangingPunct="1">
        <a:spcBef>
          <a:spcPct val="0"/>
        </a:spcBef>
        <a:spcAft>
          <a:spcPct val="0"/>
        </a:spcAft>
        <a:defRPr sz="4000">
          <a:solidFill>
            <a:schemeClr val="tx2"/>
          </a:solidFill>
          <a:latin typeface="Impact" pitchFamily="34" charset="0"/>
        </a:defRPr>
      </a:lvl7pPr>
      <a:lvl8pPr marL="1371600" algn="l" rtl="0" eaLnBrk="1" fontAlgn="base" hangingPunct="1">
        <a:spcBef>
          <a:spcPct val="0"/>
        </a:spcBef>
        <a:spcAft>
          <a:spcPct val="0"/>
        </a:spcAft>
        <a:defRPr sz="4000">
          <a:solidFill>
            <a:schemeClr val="tx2"/>
          </a:solidFill>
          <a:latin typeface="Impact" pitchFamily="34" charset="0"/>
        </a:defRPr>
      </a:lvl8pPr>
      <a:lvl9pPr marL="1828800" algn="l" rtl="0" eaLnBrk="1" fontAlgn="base" hangingPunct="1">
        <a:spcBef>
          <a:spcPct val="0"/>
        </a:spcBef>
        <a:spcAft>
          <a:spcPct val="0"/>
        </a:spcAft>
        <a:defRPr sz="4000">
          <a:solidFill>
            <a:schemeClr val="tx2"/>
          </a:solidFill>
          <a:latin typeface="Impact" pitchFamily="34" charset="0"/>
        </a:defRPr>
      </a:lvl9pPr>
    </p:titleStyle>
    <p:bodyStyle>
      <a:lvl1pPr marL="342900" indent="-342900" algn="l" rtl="0" eaLnBrk="1" fontAlgn="base" hangingPunct="1">
        <a:spcBef>
          <a:spcPct val="20000"/>
        </a:spcBef>
        <a:spcAft>
          <a:spcPct val="0"/>
        </a:spcAft>
        <a:buChar char="•"/>
        <a:defRPr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76200"/>
            <a:ext cx="9144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nvPr>
        </p:nvSpPr>
        <p:spPr bwMode="auto">
          <a:xfrm>
            <a:off x="1066800" y="990600"/>
            <a:ext cx="7848600" cy="541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1828800" y="6661150"/>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fld id="{F9D74E53-A3F5-40AB-8682-59ACC7E5127D}" type="datetimeFigureOut">
              <a:rPr lang="en-US" smtClean="0"/>
              <a:pPr/>
              <a:t>1/31/2013</a:t>
            </a:fld>
            <a:endParaRPr lang="en-US"/>
          </a:p>
        </p:txBody>
      </p:sp>
      <p:sp>
        <p:nvSpPr>
          <p:cNvPr id="1029" name="Rectangle 5"/>
          <p:cNvSpPr>
            <a:spLocks noGrp="1" noChangeArrowheads="1"/>
          </p:cNvSpPr>
          <p:nvPr>
            <p:ph type="ftr" sz="quarter" idx="3"/>
          </p:nvPr>
        </p:nvSpPr>
        <p:spPr bwMode="auto">
          <a:xfrm>
            <a:off x="4038600" y="6689725"/>
            <a:ext cx="2895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030" name="Rectangle 6"/>
          <p:cNvSpPr>
            <a:spLocks noGrp="1" noChangeArrowheads="1"/>
          </p:cNvSpPr>
          <p:nvPr>
            <p:ph type="sldNum" sz="quarter" idx="4"/>
          </p:nvPr>
        </p:nvSpPr>
        <p:spPr bwMode="auto">
          <a:xfrm>
            <a:off x="7010400" y="6689725"/>
            <a:ext cx="2133600" cy="136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66A1EE44-BCB3-4B51-9739-1DD7652E09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fade thruBlk="1"/>
  </p:transition>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Impact" pitchFamily="34" charset="0"/>
        </a:defRPr>
      </a:lvl2pPr>
      <a:lvl3pPr algn="l" rtl="0" eaLnBrk="1" fontAlgn="base" hangingPunct="1">
        <a:spcBef>
          <a:spcPct val="0"/>
        </a:spcBef>
        <a:spcAft>
          <a:spcPct val="0"/>
        </a:spcAft>
        <a:defRPr sz="4000">
          <a:solidFill>
            <a:schemeClr val="tx2"/>
          </a:solidFill>
          <a:latin typeface="Impact" pitchFamily="34" charset="0"/>
        </a:defRPr>
      </a:lvl3pPr>
      <a:lvl4pPr algn="l" rtl="0" eaLnBrk="1" fontAlgn="base" hangingPunct="1">
        <a:spcBef>
          <a:spcPct val="0"/>
        </a:spcBef>
        <a:spcAft>
          <a:spcPct val="0"/>
        </a:spcAft>
        <a:defRPr sz="4000">
          <a:solidFill>
            <a:schemeClr val="tx2"/>
          </a:solidFill>
          <a:latin typeface="Impact" pitchFamily="34" charset="0"/>
        </a:defRPr>
      </a:lvl4pPr>
      <a:lvl5pPr algn="l" rtl="0" eaLnBrk="1" fontAlgn="base" hangingPunct="1">
        <a:spcBef>
          <a:spcPct val="0"/>
        </a:spcBef>
        <a:spcAft>
          <a:spcPct val="0"/>
        </a:spcAft>
        <a:defRPr sz="4000">
          <a:solidFill>
            <a:schemeClr val="tx2"/>
          </a:solidFill>
          <a:latin typeface="Impact" pitchFamily="34" charset="0"/>
        </a:defRPr>
      </a:lvl5pPr>
      <a:lvl6pPr marL="457200" algn="l" rtl="0" eaLnBrk="1" fontAlgn="base" hangingPunct="1">
        <a:spcBef>
          <a:spcPct val="0"/>
        </a:spcBef>
        <a:spcAft>
          <a:spcPct val="0"/>
        </a:spcAft>
        <a:defRPr sz="4000">
          <a:solidFill>
            <a:schemeClr val="tx2"/>
          </a:solidFill>
          <a:latin typeface="Impact" pitchFamily="34" charset="0"/>
        </a:defRPr>
      </a:lvl6pPr>
      <a:lvl7pPr marL="914400" algn="l" rtl="0" eaLnBrk="1" fontAlgn="base" hangingPunct="1">
        <a:spcBef>
          <a:spcPct val="0"/>
        </a:spcBef>
        <a:spcAft>
          <a:spcPct val="0"/>
        </a:spcAft>
        <a:defRPr sz="4000">
          <a:solidFill>
            <a:schemeClr val="tx2"/>
          </a:solidFill>
          <a:latin typeface="Impact" pitchFamily="34" charset="0"/>
        </a:defRPr>
      </a:lvl7pPr>
      <a:lvl8pPr marL="1371600" algn="l" rtl="0" eaLnBrk="1" fontAlgn="base" hangingPunct="1">
        <a:spcBef>
          <a:spcPct val="0"/>
        </a:spcBef>
        <a:spcAft>
          <a:spcPct val="0"/>
        </a:spcAft>
        <a:defRPr sz="4000">
          <a:solidFill>
            <a:schemeClr val="tx2"/>
          </a:solidFill>
          <a:latin typeface="Impact" pitchFamily="34" charset="0"/>
        </a:defRPr>
      </a:lvl8pPr>
      <a:lvl9pPr marL="1828800" algn="l" rtl="0" eaLnBrk="1" fontAlgn="base" hangingPunct="1">
        <a:spcBef>
          <a:spcPct val="0"/>
        </a:spcBef>
        <a:spcAft>
          <a:spcPct val="0"/>
        </a:spcAft>
        <a:defRPr sz="4000">
          <a:solidFill>
            <a:schemeClr val="tx2"/>
          </a:solidFill>
          <a:latin typeface="Impact" pitchFamily="34" charset="0"/>
        </a:defRPr>
      </a:lvl9pPr>
    </p:titleStyle>
    <p:bodyStyle>
      <a:lvl1pPr marL="342900" indent="-342900" algn="l" rtl="0" eaLnBrk="1" fontAlgn="base" hangingPunct="1">
        <a:spcBef>
          <a:spcPct val="20000"/>
        </a:spcBef>
        <a:spcAft>
          <a:spcPct val="0"/>
        </a:spcAft>
        <a:buChar char="•"/>
        <a:defRPr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76200"/>
            <a:ext cx="9144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nvPr>
        </p:nvSpPr>
        <p:spPr bwMode="auto">
          <a:xfrm>
            <a:off x="1066800" y="990600"/>
            <a:ext cx="7848600" cy="541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1828800" y="6661150"/>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fld id="{F9D74E53-A3F5-40AB-8682-59ACC7E5127D}" type="datetimeFigureOut">
              <a:rPr lang="en-US" smtClean="0"/>
              <a:pPr/>
              <a:t>1/31/2013</a:t>
            </a:fld>
            <a:endParaRPr lang="en-US"/>
          </a:p>
        </p:txBody>
      </p:sp>
      <p:sp>
        <p:nvSpPr>
          <p:cNvPr id="1029" name="Rectangle 5"/>
          <p:cNvSpPr>
            <a:spLocks noGrp="1" noChangeArrowheads="1"/>
          </p:cNvSpPr>
          <p:nvPr>
            <p:ph type="ftr" sz="quarter" idx="3"/>
          </p:nvPr>
        </p:nvSpPr>
        <p:spPr bwMode="auto">
          <a:xfrm>
            <a:off x="4038600" y="6689725"/>
            <a:ext cx="2895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030" name="Rectangle 6"/>
          <p:cNvSpPr>
            <a:spLocks noGrp="1" noChangeArrowheads="1"/>
          </p:cNvSpPr>
          <p:nvPr>
            <p:ph type="sldNum" sz="quarter" idx="4"/>
          </p:nvPr>
        </p:nvSpPr>
        <p:spPr bwMode="auto">
          <a:xfrm>
            <a:off x="7010400" y="6689725"/>
            <a:ext cx="2133600" cy="136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66A1EE44-BCB3-4B51-9739-1DD7652E09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fade thruBlk="1"/>
  </p:transition>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Impact" pitchFamily="34" charset="0"/>
        </a:defRPr>
      </a:lvl2pPr>
      <a:lvl3pPr algn="l" rtl="0" eaLnBrk="1" fontAlgn="base" hangingPunct="1">
        <a:spcBef>
          <a:spcPct val="0"/>
        </a:spcBef>
        <a:spcAft>
          <a:spcPct val="0"/>
        </a:spcAft>
        <a:defRPr sz="4000">
          <a:solidFill>
            <a:schemeClr val="tx2"/>
          </a:solidFill>
          <a:latin typeface="Impact" pitchFamily="34" charset="0"/>
        </a:defRPr>
      </a:lvl3pPr>
      <a:lvl4pPr algn="l" rtl="0" eaLnBrk="1" fontAlgn="base" hangingPunct="1">
        <a:spcBef>
          <a:spcPct val="0"/>
        </a:spcBef>
        <a:spcAft>
          <a:spcPct val="0"/>
        </a:spcAft>
        <a:defRPr sz="4000">
          <a:solidFill>
            <a:schemeClr val="tx2"/>
          </a:solidFill>
          <a:latin typeface="Impact" pitchFamily="34" charset="0"/>
        </a:defRPr>
      </a:lvl4pPr>
      <a:lvl5pPr algn="l" rtl="0" eaLnBrk="1" fontAlgn="base" hangingPunct="1">
        <a:spcBef>
          <a:spcPct val="0"/>
        </a:spcBef>
        <a:spcAft>
          <a:spcPct val="0"/>
        </a:spcAft>
        <a:defRPr sz="4000">
          <a:solidFill>
            <a:schemeClr val="tx2"/>
          </a:solidFill>
          <a:latin typeface="Impact" pitchFamily="34" charset="0"/>
        </a:defRPr>
      </a:lvl5pPr>
      <a:lvl6pPr marL="457200" algn="l" rtl="0" eaLnBrk="1" fontAlgn="base" hangingPunct="1">
        <a:spcBef>
          <a:spcPct val="0"/>
        </a:spcBef>
        <a:spcAft>
          <a:spcPct val="0"/>
        </a:spcAft>
        <a:defRPr sz="4000">
          <a:solidFill>
            <a:schemeClr val="tx2"/>
          </a:solidFill>
          <a:latin typeface="Impact" pitchFamily="34" charset="0"/>
        </a:defRPr>
      </a:lvl6pPr>
      <a:lvl7pPr marL="914400" algn="l" rtl="0" eaLnBrk="1" fontAlgn="base" hangingPunct="1">
        <a:spcBef>
          <a:spcPct val="0"/>
        </a:spcBef>
        <a:spcAft>
          <a:spcPct val="0"/>
        </a:spcAft>
        <a:defRPr sz="4000">
          <a:solidFill>
            <a:schemeClr val="tx2"/>
          </a:solidFill>
          <a:latin typeface="Impact" pitchFamily="34" charset="0"/>
        </a:defRPr>
      </a:lvl7pPr>
      <a:lvl8pPr marL="1371600" algn="l" rtl="0" eaLnBrk="1" fontAlgn="base" hangingPunct="1">
        <a:spcBef>
          <a:spcPct val="0"/>
        </a:spcBef>
        <a:spcAft>
          <a:spcPct val="0"/>
        </a:spcAft>
        <a:defRPr sz="4000">
          <a:solidFill>
            <a:schemeClr val="tx2"/>
          </a:solidFill>
          <a:latin typeface="Impact" pitchFamily="34" charset="0"/>
        </a:defRPr>
      </a:lvl8pPr>
      <a:lvl9pPr marL="1828800" algn="l" rtl="0" eaLnBrk="1" fontAlgn="base" hangingPunct="1">
        <a:spcBef>
          <a:spcPct val="0"/>
        </a:spcBef>
        <a:spcAft>
          <a:spcPct val="0"/>
        </a:spcAft>
        <a:defRPr sz="4000">
          <a:solidFill>
            <a:schemeClr val="tx2"/>
          </a:solidFill>
          <a:latin typeface="Impact" pitchFamily="34" charset="0"/>
        </a:defRPr>
      </a:lvl9pPr>
    </p:titleStyle>
    <p:bodyStyle>
      <a:lvl1pPr marL="342900" indent="-342900" algn="l" rtl="0" eaLnBrk="1" fontAlgn="base" hangingPunct="1">
        <a:spcBef>
          <a:spcPct val="20000"/>
        </a:spcBef>
        <a:spcAft>
          <a:spcPct val="0"/>
        </a:spcAft>
        <a:buChar char="•"/>
        <a:defRPr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76200"/>
            <a:ext cx="9144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nvPr>
        </p:nvSpPr>
        <p:spPr bwMode="auto">
          <a:xfrm>
            <a:off x="1066800" y="990600"/>
            <a:ext cx="7848600" cy="541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1828800" y="6661150"/>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fld id="{F9D74E53-A3F5-40AB-8682-59ACC7E5127D}" type="datetimeFigureOut">
              <a:rPr lang="en-US" smtClean="0"/>
              <a:pPr/>
              <a:t>1/31/2013</a:t>
            </a:fld>
            <a:endParaRPr lang="en-US"/>
          </a:p>
        </p:txBody>
      </p:sp>
      <p:sp>
        <p:nvSpPr>
          <p:cNvPr id="1029" name="Rectangle 5"/>
          <p:cNvSpPr>
            <a:spLocks noGrp="1" noChangeArrowheads="1"/>
          </p:cNvSpPr>
          <p:nvPr>
            <p:ph type="ftr" sz="quarter" idx="3"/>
          </p:nvPr>
        </p:nvSpPr>
        <p:spPr bwMode="auto">
          <a:xfrm>
            <a:off x="4038600" y="6689725"/>
            <a:ext cx="2895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030" name="Rectangle 6"/>
          <p:cNvSpPr>
            <a:spLocks noGrp="1" noChangeArrowheads="1"/>
          </p:cNvSpPr>
          <p:nvPr>
            <p:ph type="sldNum" sz="quarter" idx="4"/>
          </p:nvPr>
        </p:nvSpPr>
        <p:spPr bwMode="auto">
          <a:xfrm>
            <a:off x="7010400" y="6689725"/>
            <a:ext cx="2133600" cy="136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66A1EE44-BCB3-4B51-9739-1DD7652E09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med">
    <p:fade thruBlk="1"/>
  </p:transition>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Impact" pitchFamily="34" charset="0"/>
        </a:defRPr>
      </a:lvl2pPr>
      <a:lvl3pPr algn="l" rtl="0" eaLnBrk="1" fontAlgn="base" hangingPunct="1">
        <a:spcBef>
          <a:spcPct val="0"/>
        </a:spcBef>
        <a:spcAft>
          <a:spcPct val="0"/>
        </a:spcAft>
        <a:defRPr sz="4000">
          <a:solidFill>
            <a:schemeClr val="tx2"/>
          </a:solidFill>
          <a:latin typeface="Impact" pitchFamily="34" charset="0"/>
        </a:defRPr>
      </a:lvl3pPr>
      <a:lvl4pPr algn="l" rtl="0" eaLnBrk="1" fontAlgn="base" hangingPunct="1">
        <a:spcBef>
          <a:spcPct val="0"/>
        </a:spcBef>
        <a:spcAft>
          <a:spcPct val="0"/>
        </a:spcAft>
        <a:defRPr sz="4000">
          <a:solidFill>
            <a:schemeClr val="tx2"/>
          </a:solidFill>
          <a:latin typeface="Impact" pitchFamily="34" charset="0"/>
        </a:defRPr>
      </a:lvl4pPr>
      <a:lvl5pPr algn="l" rtl="0" eaLnBrk="1" fontAlgn="base" hangingPunct="1">
        <a:spcBef>
          <a:spcPct val="0"/>
        </a:spcBef>
        <a:spcAft>
          <a:spcPct val="0"/>
        </a:spcAft>
        <a:defRPr sz="4000">
          <a:solidFill>
            <a:schemeClr val="tx2"/>
          </a:solidFill>
          <a:latin typeface="Impact" pitchFamily="34" charset="0"/>
        </a:defRPr>
      </a:lvl5pPr>
      <a:lvl6pPr marL="457200" algn="l" rtl="0" eaLnBrk="1" fontAlgn="base" hangingPunct="1">
        <a:spcBef>
          <a:spcPct val="0"/>
        </a:spcBef>
        <a:spcAft>
          <a:spcPct val="0"/>
        </a:spcAft>
        <a:defRPr sz="4000">
          <a:solidFill>
            <a:schemeClr val="tx2"/>
          </a:solidFill>
          <a:latin typeface="Impact" pitchFamily="34" charset="0"/>
        </a:defRPr>
      </a:lvl6pPr>
      <a:lvl7pPr marL="914400" algn="l" rtl="0" eaLnBrk="1" fontAlgn="base" hangingPunct="1">
        <a:spcBef>
          <a:spcPct val="0"/>
        </a:spcBef>
        <a:spcAft>
          <a:spcPct val="0"/>
        </a:spcAft>
        <a:defRPr sz="4000">
          <a:solidFill>
            <a:schemeClr val="tx2"/>
          </a:solidFill>
          <a:latin typeface="Impact" pitchFamily="34" charset="0"/>
        </a:defRPr>
      </a:lvl7pPr>
      <a:lvl8pPr marL="1371600" algn="l" rtl="0" eaLnBrk="1" fontAlgn="base" hangingPunct="1">
        <a:spcBef>
          <a:spcPct val="0"/>
        </a:spcBef>
        <a:spcAft>
          <a:spcPct val="0"/>
        </a:spcAft>
        <a:defRPr sz="4000">
          <a:solidFill>
            <a:schemeClr val="tx2"/>
          </a:solidFill>
          <a:latin typeface="Impact" pitchFamily="34" charset="0"/>
        </a:defRPr>
      </a:lvl8pPr>
      <a:lvl9pPr marL="1828800" algn="l" rtl="0" eaLnBrk="1" fontAlgn="base" hangingPunct="1">
        <a:spcBef>
          <a:spcPct val="0"/>
        </a:spcBef>
        <a:spcAft>
          <a:spcPct val="0"/>
        </a:spcAft>
        <a:defRPr sz="4000">
          <a:solidFill>
            <a:schemeClr val="tx2"/>
          </a:solidFill>
          <a:latin typeface="Impact" pitchFamily="34" charset="0"/>
        </a:defRPr>
      </a:lvl9pPr>
    </p:titleStyle>
    <p:bodyStyle>
      <a:lvl1pPr marL="342900" indent="-342900" algn="l" rtl="0" eaLnBrk="1" fontAlgn="base" hangingPunct="1">
        <a:spcBef>
          <a:spcPct val="20000"/>
        </a:spcBef>
        <a:spcAft>
          <a:spcPct val="0"/>
        </a:spcAft>
        <a:buChar char="•"/>
        <a:defRPr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9D74E53-A3F5-40AB-8682-59ACC7E5127D}" type="datetimeFigureOut">
              <a:rPr lang="en-US" smtClean="0"/>
              <a:pPr/>
              <a:t>1/31/2013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6A1EE44-BCB3-4B51-9739-1DD7652E0985}"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6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57.xml"/><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6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6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46.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68.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79.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79.xml"/><Relationship Id="rId6" Type="http://schemas.openxmlformats.org/officeDocument/2006/relationships/image" Target="../media/image47.jpeg"/><Relationship Id="rId5" Type="http://schemas.openxmlformats.org/officeDocument/2006/relationships/image" Target="../media/image46.jpe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image" Target="../media/image52.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mailto:Jlanphear@PowerofGodministry.org" TargetMode="External"/><Relationship Id="rId4" Type="http://schemas.openxmlformats.org/officeDocument/2006/relationships/hyperlink" Target="http://www.getreal4kid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5.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5.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5.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5.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838200"/>
          </a:xfrm>
        </p:spPr>
        <p:txBody>
          <a:bodyPr>
            <a:normAutofit fontScale="90000"/>
          </a:bodyPr>
          <a:lstStyle/>
          <a:p>
            <a:r>
              <a:rPr lang="en-US" sz="5400" b="1" dirty="0" smtClean="0">
                <a:solidFill>
                  <a:srgbClr val="FF0000"/>
                </a:solidFill>
                <a:latin typeface="Freestyle Script" pitchFamily="66" charset="0"/>
              </a:rPr>
              <a:t>Basic Fact: </a:t>
            </a:r>
            <a:r>
              <a:rPr lang="en-US" sz="5400" dirty="0" smtClean="0">
                <a:latin typeface="Freestyle Script" pitchFamily="66" charset="0"/>
              </a:rPr>
              <a:t>Kids are growing up not knowing Jesus</a:t>
            </a:r>
            <a:r>
              <a:rPr lang="en-US" sz="5400" dirty="0" smtClean="0">
                <a:latin typeface="Freestyle Script" pitchFamily="66" charset="0"/>
              </a:rPr>
              <a:t>!</a:t>
            </a:r>
            <a:endParaRPr lang="en-US" sz="5400" dirty="0"/>
          </a:p>
        </p:txBody>
      </p:sp>
      <p:sp>
        <p:nvSpPr>
          <p:cNvPr id="6" name="TextBox 5"/>
          <p:cNvSpPr txBox="1"/>
          <p:nvPr/>
        </p:nvSpPr>
        <p:spPr>
          <a:xfrm>
            <a:off x="1676400" y="4572000"/>
            <a:ext cx="5867400" cy="1569660"/>
          </a:xfrm>
          <a:prstGeom prst="rect">
            <a:avLst/>
          </a:prstGeom>
          <a:noFill/>
        </p:spPr>
        <p:txBody>
          <a:bodyPr wrap="square" rtlCol="0">
            <a:spAutoFit/>
          </a:bodyPr>
          <a:lstStyle/>
          <a:p>
            <a:pPr>
              <a:buFont typeface="Wingdings" pitchFamily="2" charset="2"/>
              <a:buChar char="v"/>
            </a:pPr>
            <a:r>
              <a:rPr lang="en-US" sz="3200" b="1" dirty="0" smtClean="0"/>
              <a:t>What are YOU going to do about that?  </a:t>
            </a:r>
          </a:p>
          <a:p>
            <a:pPr>
              <a:buFont typeface="Wingdings" pitchFamily="2" charset="2"/>
              <a:buChar char="v"/>
            </a:pPr>
            <a:r>
              <a:rPr lang="en-US" sz="3200" b="1" dirty="0" smtClean="0"/>
              <a:t>Jesus is coming SOON!</a:t>
            </a:r>
            <a:endParaRPr lang="en-US" sz="3200" b="1" dirty="0" smtClean="0"/>
          </a:p>
        </p:txBody>
      </p:sp>
      <p:pic>
        <p:nvPicPr>
          <p:cNvPr id="7" name="Picture 2" descr="D:\J Files\Religious Materials\GET REAL! Ministry\GET REAL 4 KIDS! Pictures\GET REAL 4 Kids Beginnings!\IMG00281-20100727-2048.jpg"/>
          <p:cNvPicPr>
            <a:picLocks noChangeAspect="1" noChangeArrowheads="1"/>
          </p:cNvPicPr>
          <p:nvPr/>
        </p:nvPicPr>
        <p:blipFill>
          <a:blip r:embed="rId3" cstate="print">
            <a:lum bright="30000" contrast="-40000"/>
          </a:blip>
          <a:srcRect l="25185" r="30370"/>
          <a:stretch>
            <a:fillRect/>
          </a:stretch>
        </p:blipFill>
        <p:spPr bwMode="auto">
          <a:xfrm>
            <a:off x="228600" y="3810000"/>
            <a:ext cx="965200" cy="28956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3074" name="Picture 2" descr="D:\J Files\Religious Materials\GET REAL! Ministry\GET REAL 4 KIDS! Pictures\GET REAL 4 Kids &amp; Pathfinders Presentation Pix\GET REAL 4 Kids-Otsego MI 20121016_9999_2.JPG"/>
          <p:cNvPicPr>
            <a:picLocks noChangeAspect="1" noChangeArrowheads="1"/>
          </p:cNvPicPr>
          <p:nvPr/>
        </p:nvPicPr>
        <p:blipFill>
          <a:blip r:embed="rId4" cstate="print"/>
          <a:srcRect b="26667"/>
          <a:stretch>
            <a:fillRect/>
          </a:stretch>
        </p:blipFill>
        <p:spPr bwMode="auto">
          <a:xfrm>
            <a:off x="1524000" y="990600"/>
            <a:ext cx="6096000" cy="3352800"/>
          </a:xfrm>
          <a:prstGeom prst="rect">
            <a:avLst/>
          </a:prstGeom>
          <a:ln>
            <a:noFill/>
          </a:ln>
          <a:effectLst>
            <a:softEdge rad="112500"/>
          </a:effec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normAutofit/>
          </a:bodyPr>
          <a:lstStyle/>
          <a:p>
            <a:r>
              <a:rPr lang="en-US" sz="5400" dirty="0" smtClean="0">
                <a:latin typeface="Freestyle Script" pitchFamily="66" charset="0"/>
              </a:rPr>
              <a:t>Trying on Jesus’ Shoes</a:t>
            </a:r>
            <a:endParaRPr lang="en-US" sz="5400" dirty="0"/>
          </a:p>
        </p:txBody>
      </p:sp>
      <p:pic>
        <p:nvPicPr>
          <p:cNvPr id="1026" name="Picture 2"/>
          <p:cNvPicPr>
            <a:picLocks noChangeAspect="1" noChangeArrowheads="1"/>
          </p:cNvPicPr>
          <p:nvPr/>
        </p:nvPicPr>
        <p:blipFill>
          <a:blip r:embed="rId3" cstate="print"/>
          <a:srcRect/>
          <a:stretch>
            <a:fillRect/>
          </a:stretch>
        </p:blipFill>
        <p:spPr bwMode="auto">
          <a:xfrm>
            <a:off x="7924800" y="0"/>
            <a:ext cx="1219200" cy="1477909"/>
          </a:xfrm>
          <a:prstGeom prst="rect">
            <a:avLst/>
          </a:prstGeom>
          <a:noFill/>
          <a:ln w="9525">
            <a:noFill/>
            <a:miter lim="800000"/>
            <a:headEnd/>
            <a:tailEnd/>
          </a:ln>
        </p:spPr>
      </p:pic>
      <p:sp>
        <p:nvSpPr>
          <p:cNvPr id="6" name="TextBox 5"/>
          <p:cNvSpPr txBox="1"/>
          <p:nvPr/>
        </p:nvSpPr>
        <p:spPr>
          <a:xfrm>
            <a:off x="2209800" y="1371600"/>
            <a:ext cx="6934200" cy="5509200"/>
          </a:xfrm>
          <a:prstGeom prst="rect">
            <a:avLst/>
          </a:prstGeom>
          <a:noFill/>
        </p:spPr>
        <p:txBody>
          <a:bodyPr wrap="square" rtlCol="0">
            <a:spAutoFit/>
          </a:bodyPr>
          <a:lstStyle/>
          <a:p>
            <a:r>
              <a:rPr lang="en-US" sz="3200" dirty="0" smtClean="0"/>
              <a:t>Jesus saw in every soul one to whom must be given the call to His kingdom. </a:t>
            </a:r>
            <a:r>
              <a:rPr lang="en-US" sz="3200" b="1" dirty="0" smtClean="0"/>
              <a:t>He reached the hearts of the people by going among them as one who desired their good. He sought them in the public streets, in private houses, on the boats, in the synagogue, by the shores of the lake, and at the marriage feast.</a:t>
            </a:r>
            <a:r>
              <a:rPr lang="en-US" sz="3200" dirty="0" smtClean="0"/>
              <a:t> </a:t>
            </a:r>
            <a:r>
              <a:rPr lang="en-US" sz="3200" b="1" i="1" dirty="0" smtClean="0"/>
              <a:t>He met them at their daily vocations, and manifested an interest in their secular affairs.</a:t>
            </a:r>
            <a:r>
              <a:rPr lang="en-US" sz="3200" dirty="0" smtClean="0"/>
              <a:t> </a:t>
            </a:r>
            <a:r>
              <a:rPr lang="en-US" sz="3200" dirty="0" smtClean="0"/>
              <a:t>–</a:t>
            </a:r>
            <a:r>
              <a:rPr lang="en-US" sz="1600" i="1" dirty="0" smtClean="0"/>
              <a:t>Christian Service P119</a:t>
            </a:r>
          </a:p>
        </p:txBody>
      </p:sp>
      <p:pic>
        <p:nvPicPr>
          <p:cNvPr id="8" name="Picture 2" descr="D:\J Files\Religious Materials\GET REAL! Ministry\GET REAL 4 KIDS! Pictures\GET REAL 4 Kids Beginnings!\IMG00281-20100727-2048.jpg"/>
          <p:cNvPicPr>
            <a:picLocks noChangeAspect="1" noChangeArrowheads="1"/>
          </p:cNvPicPr>
          <p:nvPr/>
        </p:nvPicPr>
        <p:blipFill>
          <a:blip r:embed="rId4" cstate="print">
            <a:lum bright="30000" contrast="-40000"/>
          </a:blip>
          <a:srcRect l="25185" r="30370"/>
          <a:stretch>
            <a:fillRect/>
          </a:stretch>
        </p:blipFill>
        <p:spPr bwMode="auto">
          <a:xfrm>
            <a:off x="0" y="0"/>
            <a:ext cx="2286000" cy="6858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838200"/>
          </a:xfrm>
        </p:spPr>
        <p:txBody>
          <a:bodyPr>
            <a:normAutofit fontScale="90000"/>
          </a:bodyPr>
          <a:lstStyle/>
          <a:p>
            <a:r>
              <a:rPr lang="en-US" sz="5400" b="1" dirty="0" smtClean="0">
                <a:solidFill>
                  <a:srgbClr val="FF0000"/>
                </a:solidFill>
                <a:latin typeface="Freestyle Script" pitchFamily="66" charset="0"/>
              </a:rPr>
              <a:t>Basic Fact: </a:t>
            </a:r>
            <a:r>
              <a:rPr lang="en-US" sz="5400" dirty="0" smtClean="0">
                <a:latin typeface="Freestyle Script" pitchFamily="66" charset="0"/>
              </a:rPr>
              <a:t>Jesus taught us to LOVE one another! </a:t>
            </a:r>
            <a:endParaRPr lang="en-US" sz="5400" dirty="0"/>
          </a:p>
        </p:txBody>
      </p:sp>
      <p:sp>
        <p:nvSpPr>
          <p:cNvPr id="6" name="TextBox 5"/>
          <p:cNvSpPr txBox="1"/>
          <p:nvPr/>
        </p:nvSpPr>
        <p:spPr>
          <a:xfrm>
            <a:off x="1371600" y="1676400"/>
            <a:ext cx="6477000" cy="3354765"/>
          </a:xfrm>
          <a:prstGeom prst="rect">
            <a:avLst/>
          </a:prstGeom>
          <a:noFill/>
        </p:spPr>
        <p:txBody>
          <a:bodyPr wrap="square" rtlCol="0">
            <a:spAutoFit/>
          </a:bodyPr>
          <a:lstStyle/>
          <a:p>
            <a:r>
              <a:rPr lang="en-US" sz="4400" b="1" dirty="0" smtClean="0"/>
              <a:t>This is my commandment, That ye </a:t>
            </a:r>
            <a:r>
              <a:rPr lang="en-US" sz="4400" b="1" dirty="0" smtClean="0">
                <a:solidFill>
                  <a:srgbClr val="FF0000"/>
                </a:solidFill>
              </a:rPr>
              <a:t>love</a:t>
            </a:r>
            <a:r>
              <a:rPr lang="en-US" sz="4400" b="1" dirty="0" smtClean="0"/>
              <a:t> one another, as </a:t>
            </a:r>
            <a:r>
              <a:rPr lang="en-US" sz="4400" b="1" dirty="0" smtClean="0">
                <a:solidFill>
                  <a:srgbClr val="FF0000"/>
                </a:solidFill>
              </a:rPr>
              <a:t>I</a:t>
            </a:r>
            <a:r>
              <a:rPr lang="en-US" sz="4400" b="1" dirty="0" smtClean="0"/>
              <a:t> have </a:t>
            </a:r>
            <a:r>
              <a:rPr lang="en-US" sz="4400" b="1" dirty="0" smtClean="0">
                <a:solidFill>
                  <a:srgbClr val="FF0000"/>
                </a:solidFill>
              </a:rPr>
              <a:t>loved</a:t>
            </a:r>
            <a:r>
              <a:rPr lang="en-US" sz="4400" b="1" dirty="0" smtClean="0"/>
              <a:t> you.</a:t>
            </a:r>
          </a:p>
          <a:p>
            <a:r>
              <a:rPr lang="en-US" sz="3600" b="1" dirty="0" smtClean="0"/>
              <a:t>(</a:t>
            </a:r>
            <a:r>
              <a:rPr lang="en-US" sz="3600" b="1" dirty="0" smtClean="0"/>
              <a:t>John </a:t>
            </a:r>
            <a:r>
              <a:rPr lang="en-US" sz="3600" b="1" dirty="0" smtClean="0"/>
              <a:t>15:12 KJV</a:t>
            </a:r>
            <a:r>
              <a:rPr lang="en-US" sz="3600" b="1" dirty="0" smtClean="0"/>
              <a:t>) </a:t>
            </a:r>
            <a:r>
              <a:rPr lang="en-US" sz="1600" b="1" dirty="0" smtClean="0"/>
              <a:t>–emphasis supplied</a:t>
            </a:r>
            <a:endParaRPr lang="en-US" sz="3600" b="1" dirty="0" smtClean="0"/>
          </a:p>
        </p:txBody>
      </p:sp>
      <p:pic>
        <p:nvPicPr>
          <p:cNvPr id="7" name="Picture 2" descr="D:\J Files\Religious Materials\GET REAL! Ministry\GET REAL 4 KIDS! Pictures\GET REAL 4 Kids Beginnings!\IMG00281-20100727-2048.jpg"/>
          <p:cNvPicPr>
            <a:picLocks noChangeAspect="1" noChangeArrowheads="1"/>
          </p:cNvPicPr>
          <p:nvPr/>
        </p:nvPicPr>
        <p:blipFill>
          <a:blip r:embed="rId3" cstate="print">
            <a:lum bright="30000" contrast="-40000"/>
          </a:blip>
          <a:srcRect l="25185" r="30370"/>
          <a:stretch>
            <a:fillRect/>
          </a:stretch>
        </p:blipFill>
        <p:spPr bwMode="auto">
          <a:xfrm>
            <a:off x="228600" y="3810000"/>
            <a:ext cx="965200" cy="28956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81200" y="0"/>
            <a:ext cx="7162800" cy="1143000"/>
          </a:xfrm>
        </p:spPr>
        <p:txBody>
          <a:bodyPr>
            <a:normAutofit fontScale="90000"/>
          </a:bodyPr>
          <a:lstStyle/>
          <a:p>
            <a:r>
              <a:rPr lang="en-US" sz="5400" dirty="0" smtClean="0">
                <a:latin typeface="Freestyle Script" pitchFamily="66" charset="0"/>
              </a:rPr>
              <a:t>How are We doing the “Jesus Method”?</a:t>
            </a:r>
            <a:endParaRPr lang="en-US" sz="5400" dirty="0"/>
          </a:p>
        </p:txBody>
      </p:sp>
      <p:pic>
        <p:nvPicPr>
          <p:cNvPr id="12" name="Picture 11" descr="GET REAL! Logo w GR4K Web 11-9-10.JPG"/>
          <p:cNvPicPr>
            <a:picLocks noChangeAspect="1"/>
          </p:cNvPicPr>
          <p:nvPr/>
        </p:nvPicPr>
        <p:blipFill>
          <a:blip r:embed="rId3" cstate="screen"/>
          <a:stretch>
            <a:fillRect/>
          </a:stretch>
        </p:blipFill>
        <p:spPr>
          <a:xfrm>
            <a:off x="2280704" y="1371600"/>
            <a:ext cx="6863295" cy="5486400"/>
          </a:xfrm>
          <a:prstGeom prst="rect">
            <a:avLst/>
          </a:prstGeom>
        </p:spPr>
      </p:pic>
      <p:pic>
        <p:nvPicPr>
          <p:cNvPr id="14" name="Picture 2" descr="D:\J Files\Religious Materials\GET REAL! Ministry\GET REAL 4 KIDS! Pictures\GET REAL 4 Kids Beginnings!\IMG00281-20100727-2048.jpg"/>
          <p:cNvPicPr>
            <a:picLocks noChangeAspect="1" noChangeArrowheads="1"/>
          </p:cNvPicPr>
          <p:nvPr/>
        </p:nvPicPr>
        <p:blipFill>
          <a:blip r:embed="rId4" cstate="print">
            <a:lum bright="30000" contrast="-40000"/>
          </a:blip>
          <a:srcRect l="25185" r="30370"/>
          <a:stretch>
            <a:fillRect/>
          </a:stretch>
        </p:blipFill>
        <p:spPr bwMode="auto">
          <a:xfrm>
            <a:off x="0" y="0"/>
            <a:ext cx="2286000" cy="6858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8" presetClass="emph" presetSubtype="0" fill="hold" nodeType="withEffect">
                                  <p:stCondLst>
                                    <p:cond delay="0"/>
                                  </p:stCondLst>
                                  <p:childTnLst>
                                    <p:animRot by="43200000">
                                      <p:cBhvr>
                                        <p:cTn id="9" dur="1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0" y="0"/>
            <a:ext cx="6858000" cy="1143000"/>
          </a:xfrm>
        </p:spPr>
        <p:txBody>
          <a:bodyPr>
            <a:normAutofit/>
          </a:bodyPr>
          <a:lstStyle/>
          <a:p>
            <a:r>
              <a:rPr lang="en-US" sz="5400" dirty="0" smtClean="0">
                <a:latin typeface="Freestyle Script" pitchFamily="66" charset="0"/>
              </a:rPr>
              <a:t>What do we do?</a:t>
            </a:r>
            <a:endParaRPr lang="en-US" sz="5400" dirty="0"/>
          </a:p>
        </p:txBody>
      </p:sp>
      <p:pic>
        <p:nvPicPr>
          <p:cNvPr id="14" name="Picture 2" descr="D:\J Files\Religious Materials\GET REAL! Ministry\GET REAL 4 KIDS! Pictures\GET REAL 4 Kids Beginnings!\IMG00281-20100727-2048.jpg"/>
          <p:cNvPicPr>
            <a:picLocks noChangeAspect="1" noChangeArrowheads="1"/>
          </p:cNvPicPr>
          <p:nvPr/>
        </p:nvPicPr>
        <p:blipFill>
          <a:blip r:embed="rId3" cstate="print">
            <a:lum bright="30000" contrast="-40000"/>
          </a:blip>
          <a:srcRect l="25185" r="30370"/>
          <a:stretch>
            <a:fillRect/>
          </a:stretch>
        </p:blipFill>
        <p:spPr bwMode="auto">
          <a:xfrm>
            <a:off x="0" y="0"/>
            <a:ext cx="2286000" cy="6858000"/>
          </a:xfrm>
          <a:prstGeom prst="rect">
            <a:avLst/>
          </a:prstGeom>
          <a:noFill/>
        </p:spPr>
      </p:pic>
      <p:sp>
        <p:nvSpPr>
          <p:cNvPr id="6" name="TextBox 5"/>
          <p:cNvSpPr txBox="1"/>
          <p:nvPr/>
        </p:nvSpPr>
        <p:spPr>
          <a:xfrm>
            <a:off x="2286000" y="1295400"/>
            <a:ext cx="6858000" cy="5016758"/>
          </a:xfrm>
          <a:prstGeom prst="rect">
            <a:avLst/>
          </a:prstGeom>
          <a:noFill/>
        </p:spPr>
        <p:txBody>
          <a:bodyPr wrap="square" rtlCol="0">
            <a:spAutoFit/>
          </a:bodyPr>
          <a:lstStyle/>
          <a:p>
            <a:r>
              <a:rPr lang="en-US" sz="3200" b="1" dirty="0" smtClean="0"/>
              <a:t>Every week on Tuesdays we:</a:t>
            </a:r>
          </a:p>
          <a:p>
            <a:pPr>
              <a:buFont typeface="Wingdings" pitchFamily="2" charset="2"/>
              <a:buChar char="ü"/>
            </a:pPr>
            <a:r>
              <a:rPr lang="en-US" sz="3200" b="1" dirty="0" smtClean="0"/>
              <a:t>Feed them dinner</a:t>
            </a:r>
          </a:p>
          <a:p>
            <a:pPr>
              <a:buFont typeface="Wingdings" pitchFamily="2" charset="2"/>
              <a:buChar char="ü"/>
            </a:pPr>
            <a:r>
              <a:rPr lang="en-US" sz="3200" b="1" dirty="0" smtClean="0"/>
              <a:t>Play table games</a:t>
            </a:r>
          </a:p>
          <a:p>
            <a:pPr>
              <a:buFont typeface="Wingdings" pitchFamily="2" charset="2"/>
              <a:buChar char="ü"/>
            </a:pPr>
            <a:r>
              <a:rPr lang="en-US" sz="3200" b="1" dirty="0" smtClean="0"/>
              <a:t>Play </a:t>
            </a:r>
            <a:r>
              <a:rPr lang="en-US" sz="3200" b="1" dirty="0" err="1" smtClean="0"/>
              <a:t>Wii</a:t>
            </a:r>
            <a:r>
              <a:rPr lang="en-US" sz="3200" b="1" dirty="0" smtClean="0"/>
              <a:t> &amp; </a:t>
            </a:r>
            <a:r>
              <a:rPr lang="en-US" sz="3200" b="1" dirty="0" err="1" smtClean="0"/>
              <a:t>Playstation</a:t>
            </a:r>
            <a:r>
              <a:rPr lang="en-US" sz="3200" b="1" dirty="0" smtClean="0"/>
              <a:t> games</a:t>
            </a:r>
          </a:p>
          <a:p>
            <a:pPr>
              <a:buFont typeface="Wingdings" pitchFamily="2" charset="2"/>
              <a:buChar char="ü"/>
            </a:pPr>
            <a:r>
              <a:rPr lang="en-US" sz="3200" b="1" dirty="0" smtClean="0"/>
              <a:t>Play games outside</a:t>
            </a:r>
          </a:p>
          <a:p>
            <a:pPr>
              <a:buFont typeface="Wingdings" pitchFamily="2" charset="2"/>
              <a:buChar char="ü"/>
            </a:pPr>
            <a:r>
              <a:rPr lang="en-US" sz="3200" b="1" dirty="0" smtClean="0"/>
              <a:t>Come inside for Refreshments &amp; Worship!</a:t>
            </a:r>
          </a:p>
          <a:p>
            <a:pPr>
              <a:buFont typeface="Wingdings" pitchFamily="2" charset="2"/>
              <a:buChar char="ü"/>
            </a:pPr>
            <a:r>
              <a:rPr lang="en-US" sz="3200" b="1" dirty="0" smtClean="0"/>
              <a:t>Prayer time with prayer requests</a:t>
            </a:r>
          </a:p>
          <a:p>
            <a:pPr>
              <a:buFont typeface="Wingdings" pitchFamily="2" charset="2"/>
              <a:buChar char="ü"/>
            </a:pPr>
            <a:r>
              <a:rPr lang="en-US" sz="3200" b="1" dirty="0" smtClean="0"/>
              <a:t>Get to know parents as kids are picked up!</a:t>
            </a:r>
            <a:endParaRPr lang="en-US" sz="3200" b="1"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819400" y="0"/>
            <a:ext cx="3886200" cy="1143000"/>
          </a:xfrm>
        </p:spPr>
        <p:txBody>
          <a:bodyPr>
            <a:normAutofit/>
          </a:bodyPr>
          <a:lstStyle/>
          <a:p>
            <a:r>
              <a:rPr lang="en-US" sz="5400" dirty="0" smtClean="0">
                <a:latin typeface="Freestyle Script" pitchFamily="66" charset="0"/>
              </a:rPr>
              <a:t>Arrive &amp; Sign In!</a:t>
            </a:r>
            <a:endParaRPr lang="en-US" sz="5400" dirty="0"/>
          </a:p>
        </p:txBody>
      </p:sp>
      <p:sp>
        <p:nvSpPr>
          <p:cNvPr id="6" name="TextBox 5"/>
          <p:cNvSpPr txBox="1"/>
          <p:nvPr/>
        </p:nvSpPr>
        <p:spPr>
          <a:xfrm>
            <a:off x="762000" y="3733800"/>
            <a:ext cx="5638800" cy="1077218"/>
          </a:xfrm>
          <a:prstGeom prst="rect">
            <a:avLst/>
          </a:prstGeom>
          <a:noFill/>
        </p:spPr>
        <p:txBody>
          <a:bodyPr wrap="square" rtlCol="0">
            <a:spAutoFit/>
          </a:bodyPr>
          <a:lstStyle/>
          <a:p>
            <a:r>
              <a:rPr lang="en-US" sz="3200" b="1" dirty="0" smtClean="0"/>
              <a:t>Driving up and seeing kids waiting makes your day!</a:t>
            </a:r>
          </a:p>
        </p:txBody>
      </p:sp>
      <p:pic>
        <p:nvPicPr>
          <p:cNvPr id="9220" name="Picture 4" descr="D:\J Files\Religious Materials\GET REAL! Ministry\GET REAL 4 KIDS! Pictures\2013_01_29 Birthday-GET REAL!\20130129_9999_17.JPG"/>
          <p:cNvPicPr>
            <a:picLocks noChangeAspect="1" noChangeArrowheads="1"/>
          </p:cNvPicPr>
          <p:nvPr/>
        </p:nvPicPr>
        <p:blipFill>
          <a:blip r:embed="rId3" cstate="print"/>
          <a:srcRect/>
          <a:stretch>
            <a:fillRect/>
          </a:stretch>
        </p:blipFill>
        <p:spPr bwMode="auto">
          <a:xfrm>
            <a:off x="6553200" y="381000"/>
            <a:ext cx="2263140" cy="3017520"/>
          </a:xfrm>
          <a:prstGeom prst="rect">
            <a:avLst/>
          </a:prstGeom>
          <a:ln>
            <a:noFill/>
          </a:ln>
          <a:effectLst>
            <a:softEdge rad="112500"/>
          </a:effectLst>
        </p:spPr>
      </p:pic>
      <p:pic>
        <p:nvPicPr>
          <p:cNvPr id="9221" name="Picture 5" descr="D:\J Files\Religious Materials\GET REAL! Ministry\GET REAL 4 KIDS! Pictures\2013_01_29 Birthday-GET REAL!\20130129_9999_7.JPG"/>
          <p:cNvPicPr>
            <a:picLocks noChangeAspect="1" noChangeArrowheads="1"/>
          </p:cNvPicPr>
          <p:nvPr/>
        </p:nvPicPr>
        <p:blipFill>
          <a:blip r:embed="rId4" cstate="print"/>
          <a:srcRect t="27778"/>
          <a:stretch>
            <a:fillRect/>
          </a:stretch>
        </p:blipFill>
        <p:spPr bwMode="auto">
          <a:xfrm>
            <a:off x="0" y="4876800"/>
            <a:ext cx="3657600" cy="1981200"/>
          </a:xfrm>
          <a:prstGeom prst="rect">
            <a:avLst/>
          </a:prstGeom>
          <a:ln>
            <a:noFill/>
          </a:ln>
          <a:effectLst>
            <a:softEdge rad="112500"/>
          </a:effectLst>
        </p:spPr>
      </p:pic>
      <p:pic>
        <p:nvPicPr>
          <p:cNvPr id="9222" name="Picture 6" descr="D:\J Files\Religious Materials\GET REAL! Ministry\GET REAL 4 KIDS! Pictures\2013_01_29 Birthday-GET REAL!\20130129_9999_9.JPG"/>
          <p:cNvPicPr>
            <a:picLocks noChangeAspect="1" noChangeArrowheads="1"/>
          </p:cNvPicPr>
          <p:nvPr/>
        </p:nvPicPr>
        <p:blipFill>
          <a:blip r:embed="rId5" cstate="print"/>
          <a:srcRect t="27778" b="33333"/>
          <a:stretch>
            <a:fillRect/>
          </a:stretch>
        </p:blipFill>
        <p:spPr bwMode="auto">
          <a:xfrm>
            <a:off x="4419600" y="5334000"/>
            <a:ext cx="4389121" cy="1280160"/>
          </a:xfrm>
          <a:prstGeom prst="rect">
            <a:avLst/>
          </a:prstGeom>
          <a:ln>
            <a:noFill/>
          </a:ln>
          <a:effectLst>
            <a:softEdge rad="112500"/>
          </a:effectLst>
        </p:spPr>
      </p:pic>
      <p:pic>
        <p:nvPicPr>
          <p:cNvPr id="9223" name="Picture 7" descr="D:\J Files\Religious Materials\GET REAL! Ministry\GET REAL 4 KIDS! Pictures\2013_01_29 Birthday-GET REAL!\20130129_9999_5.JPG"/>
          <p:cNvPicPr>
            <a:picLocks noChangeAspect="1" noChangeArrowheads="1"/>
          </p:cNvPicPr>
          <p:nvPr/>
        </p:nvPicPr>
        <p:blipFill>
          <a:blip r:embed="rId6" cstate="print"/>
          <a:srcRect/>
          <a:stretch>
            <a:fillRect/>
          </a:stretch>
        </p:blipFill>
        <p:spPr bwMode="auto">
          <a:xfrm>
            <a:off x="228600" y="1676400"/>
            <a:ext cx="2438400" cy="1828800"/>
          </a:xfrm>
          <a:prstGeom prst="rect">
            <a:avLst/>
          </a:prstGeom>
          <a:ln>
            <a:noFill/>
          </a:ln>
          <a:effectLst>
            <a:softEdge rad="112500"/>
          </a:effectLst>
        </p:spPr>
      </p:pic>
      <p:pic>
        <p:nvPicPr>
          <p:cNvPr id="9224" name="Picture 8" descr="D:\J Files\Religious Materials\GET REAL! Ministry\GET REAL 4 KIDS! Pictures\2013_01_29 Birthday-GET REAL!\20130129_9999_2.JPG"/>
          <p:cNvPicPr>
            <a:picLocks noChangeAspect="1" noChangeArrowheads="1"/>
          </p:cNvPicPr>
          <p:nvPr/>
        </p:nvPicPr>
        <p:blipFill>
          <a:blip r:embed="rId7" cstate="print"/>
          <a:srcRect/>
          <a:stretch>
            <a:fillRect/>
          </a:stretch>
        </p:blipFill>
        <p:spPr bwMode="auto">
          <a:xfrm>
            <a:off x="2743200" y="990600"/>
            <a:ext cx="3657600" cy="2743200"/>
          </a:xfrm>
          <a:prstGeom prst="rect">
            <a:avLst/>
          </a:prstGeom>
          <a:ln>
            <a:noFill/>
          </a:ln>
          <a:effectLst>
            <a:softEdge rad="112500"/>
          </a:effectLst>
        </p:spPr>
      </p:pic>
      <p:pic>
        <p:nvPicPr>
          <p:cNvPr id="9225" name="Picture 9" descr="D:\J Files\Religious Materials\GET REAL! Ministry\GET REAL 4 KIDS! Pictures\GR4Kids Pix for Pastor Ben-2-3-12\GET REAL 4 Kids-Otsego MI IMG06181-20121204-1743.jpg"/>
          <p:cNvPicPr>
            <a:picLocks noChangeAspect="1" noChangeArrowheads="1"/>
          </p:cNvPicPr>
          <p:nvPr/>
        </p:nvPicPr>
        <p:blipFill>
          <a:blip r:embed="rId8" cstate="print"/>
          <a:srcRect/>
          <a:stretch>
            <a:fillRect/>
          </a:stretch>
        </p:blipFill>
        <p:spPr bwMode="auto">
          <a:xfrm>
            <a:off x="7010400" y="3505200"/>
            <a:ext cx="1371600" cy="182880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838200"/>
          </a:xfrm>
        </p:spPr>
        <p:txBody>
          <a:bodyPr>
            <a:normAutofit fontScale="90000"/>
          </a:bodyPr>
          <a:lstStyle/>
          <a:p>
            <a:r>
              <a:rPr lang="en-US" sz="5400" b="1" dirty="0" smtClean="0">
                <a:solidFill>
                  <a:srgbClr val="FF0000"/>
                </a:solidFill>
                <a:latin typeface="Freestyle Script" pitchFamily="66" charset="0"/>
              </a:rPr>
              <a:t>Basic Fact: </a:t>
            </a:r>
            <a:r>
              <a:rPr lang="en-US" sz="5400" dirty="0" smtClean="0">
                <a:latin typeface="Freestyle Script" pitchFamily="66" charset="0"/>
              </a:rPr>
              <a:t>Kids love FOOD! </a:t>
            </a:r>
            <a:endParaRPr lang="en-US" sz="5400" dirty="0"/>
          </a:p>
        </p:txBody>
      </p:sp>
      <p:sp>
        <p:nvSpPr>
          <p:cNvPr id="6" name="TextBox 5"/>
          <p:cNvSpPr txBox="1"/>
          <p:nvPr/>
        </p:nvSpPr>
        <p:spPr>
          <a:xfrm>
            <a:off x="1676400" y="5334000"/>
            <a:ext cx="6324600" cy="1077218"/>
          </a:xfrm>
          <a:prstGeom prst="rect">
            <a:avLst/>
          </a:prstGeom>
          <a:noFill/>
        </p:spPr>
        <p:txBody>
          <a:bodyPr wrap="square" rtlCol="0">
            <a:spAutoFit/>
          </a:bodyPr>
          <a:lstStyle/>
          <a:p>
            <a:pPr>
              <a:buFont typeface="Wingdings" pitchFamily="2" charset="2"/>
              <a:buChar char="v"/>
            </a:pPr>
            <a:r>
              <a:rPr lang="en-US" sz="3200" b="1" dirty="0" smtClean="0"/>
              <a:t>Parents love to have a night off from fixing supper too!!!</a:t>
            </a:r>
            <a:endParaRPr lang="en-US" sz="3200" b="1" dirty="0" smtClean="0"/>
          </a:p>
        </p:txBody>
      </p:sp>
      <p:pic>
        <p:nvPicPr>
          <p:cNvPr id="7" name="Picture 2" descr="D:\J Files\Religious Materials\GET REAL! Ministry\GET REAL 4 KIDS! Pictures\GET REAL 4 Kids Beginnings!\IMG00281-20100727-2048.jpg"/>
          <p:cNvPicPr>
            <a:picLocks noChangeAspect="1" noChangeArrowheads="1"/>
          </p:cNvPicPr>
          <p:nvPr/>
        </p:nvPicPr>
        <p:blipFill>
          <a:blip r:embed="rId3" cstate="print">
            <a:lum bright="30000" contrast="-40000"/>
          </a:blip>
          <a:srcRect l="25185" r="30370"/>
          <a:stretch>
            <a:fillRect/>
          </a:stretch>
        </p:blipFill>
        <p:spPr bwMode="auto">
          <a:xfrm>
            <a:off x="228600" y="3810000"/>
            <a:ext cx="965200" cy="28956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4098" name="Picture 2" descr="D:\J Files\Religious Materials\GET REAL! Ministry\GET REAL 4 KIDS! Pictures\GET REAL 4 Kids &amp; Pathfinders Presentation Pix\IMG01253-20110503-1821.jpg"/>
          <p:cNvPicPr>
            <a:picLocks noChangeAspect="1" noChangeArrowheads="1"/>
          </p:cNvPicPr>
          <p:nvPr/>
        </p:nvPicPr>
        <p:blipFill>
          <a:blip r:embed="rId4" cstate="print"/>
          <a:srcRect/>
          <a:stretch>
            <a:fillRect/>
          </a:stretch>
        </p:blipFill>
        <p:spPr bwMode="auto">
          <a:xfrm>
            <a:off x="2971800" y="685800"/>
            <a:ext cx="6096000" cy="4572000"/>
          </a:xfrm>
          <a:prstGeom prst="rect">
            <a:avLst/>
          </a:prstGeom>
          <a:ln>
            <a:noFill/>
          </a:ln>
          <a:effectLst>
            <a:softEdge rad="112500"/>
          </a:effectLst>
        </p:spPr>
      </p:pic>
      <p:pic>
        <p:nvPicPr>
          <p:cNvPr id="13314" name="Picture 2" descr="D:\J Files\Religious Materials\GET REAL! Ministry\GET REAL 4 KIDS! Pictures\2013_01_29 Birthday-GET REAL!\20130129_9999_20.JPG"/>
          <p:cNvPicPr>
            <a:picLocks noChangeAspect="1" noChangeArrowheads="1"/>
          </p:cNvPicPr>
          <p:nvPr/>
        </p:nvPicPr>
        <p:blipFill>
          <a:blip r:embed="rId5" cstate="print"/>
          <a:srcRect/>
          <a:stretch>
            <a:fillRect/>
          </a:stretch>
        </p:blipFill>
        <p:spPr bwMode="auto">
          <a:xfrm>
            <a:off x="228600" y="1295400"/>
            <a:ext cx="2804160" cy="2103120"/>
          </a:xfrm>
          <a:prstGeom prst="rect">
            <a:avLst/>
          </a:prstGeom>
          <a:ln>
            <a:noFill/>
          </a:ln>
          <a:effectLst>
            <a:softEdge rad="112500"/>
          </a:effectLst>
        </p:spPr>
      </p:pic>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0" y="0"/>
            <a:ext cx="9144000" cy="1143000"/>
          </a:xfrm>
        </p:spPr>
        <p:txBody>
          <a:bodyPr>
            <a:normAutofit/>
          </a:bodyPr>
          <a:lstStyle/>
          <a:p>
            <a:pPr algn="ctr"/>
            <a:r>
              <a:rPr lang="en-US" sz="4900" dirty="0" smtClean="0">
                <a:latin typeface="Freestyle Script" pitchFamily="66" charset="0"/>
              </a:rPr>
              <a:t>Game Time!</a:t>
            </a:r>
          </a:p>
        </p:txBody>
      </p:sp>
      <p:pic>
        <p:nvPicPr>
          <p:cNvPr id="6" name="Picture 6" descr="G:\BlackBerry\pictures\Church Pix-New!\GET REAL 4 KIDS!\IMG00447-20110201-1816.jpg"/>
          <p:cNvPicPr>
            <a:picLocks noChangeAspect="1" noChangeArrowheads="1"/>
          </p:cNvPicPr>
          <p:nvPr/>
        </p:nvPicPr>
        <p:blipFill>
          <a:blip r:embed="rId3" cstate="screen"/>
          <a:srcRect/>
          <a:stretch>
            <a:fillRect/>
          </a:stretch>
        </p:blipFill>
        <p:spPr bwMode="auto">
          <a:xfrm>
            <a:off x="5486400" y="4876800"/>
            <a:ext cx="2438400" cy="1828800"/>
          </a:xfrm>
          <a:prstGeom prst="rect">
            <a:avLst/>
          </a:prstGeom>
          <a:ln>
            <a:noFill/>
          </a:ln>
          <a:effectLst>
            <a:softEdge rad="112500"/>
          </a:effectLst>
        </p:spPr>
      </p:pic>
      <p:pic>
        <p:nvPicPr>
          <p:cNvPr id="7" name="Picture 4" descr="G:\BlackBerry\pictures\Church Pix-New!\GET REAL 4 KIDS!\IMG00449-20110201-1818.jpg"/>
          <p:cNvPicPr>
            <a:picLocks noChangeAspect="1" noChangeArrowheads="1"/>
          </p:cNvPicPr>
          <p:nvPr/>
        </p:nvPicPr>
        <p:blipFill>
          <a:blip r:embed="rId4" cstate="screen"/>
          <a:srcRect/>
          <a:stretch>
            <a:fillRect/>
          </a:stretch>
        </p:blipFill>
        <p:spPr bwMode="auto">
          <a:xfrm>
            <a:off x="2819400" y="4876800"/>
            <a:ext cx="2438400" cy="1828800"/>
          </a:xfrm>
          <a:prstGeom prst="rect">
            <a:avLst/>
          </a:prstGeom>
          <a:ln>
            <a:noFill/>
          </a:ln>
          <a:effectLst>
            <a:softEdge rad="112500"/>
          </a:effectLst>
        </p:spPr>
      </p:pic>
      <p:pic>
        <p:nvPicPr>
          <p:cNvPr id="11268" name="Picture 4" descr="D:\J Files\Religious Materials\GET REAL! Ministry\GET REAL 4 KIDS! Pictures\2013_01_29 Birthday-GET REAL!\20130129_9999_35.JPG"/>
          <p:cNvPicPr>
            <a:picLocks noChangeAspect="1" noChangeArrowheads="1"/>
          </p:cNvPicPr>
          <p:nvPr/>
        </p:nvPicPr>
        <p:blipFill>
          <a:blip r:embed="rId5" cstate="print"/>
          <a:srcRect/>
          <a:stretch>
            <a:fillRect/>
          </a:stretch>
        </p:blipFill>
        <p:spPr bwMode="auto">
          <a:xfrm>
            <a:off x="152400" y="3383280"/>
            <a:ext cx="2400300" cy="3200400"/>
          </a:xfrm>
          <a:prstGeom prst="rect">
            <a:avLst/>
          </a:prstGeom>
          <a:ln>
            <a:noFill/>
          </a:ln>
          <a:effectLst>
            <a:softEdge rad="112500"/>
          </a:effectLst>
        </p:spPr>
      </p:pic>
      <p:pic>
        <p:nvPicPr>
          <p:cNvPr id="11269" name="Picture 5" descr="D:\J Files\Religious Materials\GET REAL! Ministry\GET REAL 4 KIDS! Pictures\2012_9_21 GET REAL!\IMG05084-20120814-1837.jpg"/>
          <p:cNvPicPr>
            <a:picLocks noChangeAspect="1" noChangeArrowheads="1"/>
          </p:cNvPicPr>
          <p:nvPr/>
        </p:nvPicPr>
        <p:blipFill>
          <a:blip r:embed="rId6" cstate="print"/>
          <a:srcRect r="25000"/>
          <a:stretch>
            <a:fillRect/>
          </a:stretch>
        </p:blipFill>
        <p:spPr bwMode="auto">
          <a:xfrm>
            <a:off x="350520" y="1295400"/>
            <a:ext cx="2011680" cy="2011680"/>
          </a:xfrm>
          <a:prstGeom prst="rect">
            <a:avLst/>
          </a:prstGeom>
          <a:ln>
            <a:noFill/>
          </a:ln>
          <a:effectLst>
            <a:softEdge rad="112500"/>
          </a:effectLst>
        </p:spPr>
      </p:pic>
      <p:pic>
        <p:nvPicPr>
          <p:cNvPr id="11270" name="Picture 6" descr="D:\J Files\Religious Materials\GET REAL! Ministry\GET REAL 4 KIDS! Pictures\2013_01_29 Birthday-GET REAL!\20130129_9999_38.JPG"/>
          <p:cNvPicPr>
            <a:picLocks noChangeAspect="1" noChangeArrowheads="1"/>
          </p:cNvPicPr>
          <p:nvPr/>
        </p:nvPicPr>
        <p:blipFill>
          <a:blip r:embed="rId7" cstate="print"/>
          <a:srcRect/>
          <a:stretch>
            <a:fillRect/>
          </a:stretch>
        </p:blipFill>
        <p:spPr bwMode="auto">
          <a:xfrm>
            <a:off x="3048000" y="990600"/>
            <a:ext cx="4876800" cy="3657600"/>
          </a:xfrm>
          <a:prstGeom prst="rect">
            <a:avLst/>
          </a:prstGeom>
          <a:ln>
            <a:noFill/>
          </a:ln>
          <a:effectLst>
            <a:softEdge rad="112500"/>
          </a:effectLst>
        </p:spPr>
      </p:pic>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3733800" cy="4221162"/>
          </a:xfrm>
        </p:spPr>
        <p:txBody>
          <a:bodyPr>
            <a:noAutofit/>
          </a:bodyPr>
          <a:lstStyle/>
          <a:p>
            <a:r>
              <a:rPr lang="en-US" sz="6000" dirty="0" smtClean="0">
                <a:latin typeface="Freestyle Script" pitchFamily="66" charset="0"/>
              </a:rPr>
              <a:t>Is it time to go outside yet?!!!</a:t>
            </a:r>
            <a:endParaRPr lang="en-US" sz="6000" dirty="0">
              <a:latin typeface="Freestyle Script" pitchFamily="66" charset="0"/>
            </a:endParaRPr>
          </a:p>
        </p:txBody>
      </p:sp>
      <p:pic>
        <p:nvPicPr>
          <p:cNvPr id="4" name="Content Placeholder 3" descr="G:\BlackBerry\pictures\Church Pix-New!\GET REAL 4 KIDS!\IMG00450-20110201-1818.jpg"/>
          <p:cNvPicPr>
            <a:picLocks noGrp="1" noChangeAspect="1" noChangeArrowheads="1"/>
          </p:cNvPicPr>
          <p:nvPr>
            <p:ph idx="1"/>
          </p:nvPr>
        </p:nvPicPr>
        <p:blipFill>
          <a:blip r:embed="rId3" cstate="screen"/>
          <a:stretch>
            <a:fillRect/>
          </a:stretch>
        </p:blipFill>
        <p:spPr bwMode="auto">
          <a:xfrm rot="16200000">
            <a:off x="3454400" y="1168400"/>
            <a:ext cx="6502400" cy="4876800"/>
          </a:xfrm>
          <a:prstGeom prst="ellipse">
            <a:avLst/>
          </a:prstGeom>
          <a:ln>
            <a:noFill/>
          </a:ln>
          <a:effectLst>
            <a:softEdge rad="112500"/>
          </a:effectLst>
        </p:spPr>
      </p:pic>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838200"/>
          </a:xfrm>
        </p:spPr>
        <p:txBody>
          <a:bodyPr>
            <a:normAutofit fontScale="90000"/>
          </a:bodyPr>
          <a:lstStyle/>
          <a:p>
            <a:r>
              <a:rPr lang="en-US" sz="5400" b="1" dirty="0" smtClean="0">
                <a:solidFill>
                  <a:srgbClr val="FF0000"/>
                </a:solidFill>
                <a:latin typeface="Freestyle Script" pitchFamily="66" charset="0"/>
              </a:rPr>
              <a:t>Basic Fact: </a:t>
            </a:r>
            <a:r>
              <a:rPr lang="en-US" sz="5400" dirty="0" smtClean="0">
                <a:latin typeface="Freestyle Script" pitchFamily="66" charset="0"/>
              </a:rPr>
              <a:t>Kids don’t need much to have fun!</a:t>
            </a:r>
            <a:endParaRPr lang="en-US" sz="5400" dirty="0"/>
          </a:p>
        </p:txBody>
      </p:sp>
      <p:pic>
        <p:nvPicPr>
          <p:cNvPr id="2050" name="Picture 2" descr="D:\J Files\Religious Materials\GET REAL! Ministry\GET REAL 4 KIDS! Pictures\GET REAL 4 Kids &amp; Pathfinders Presentation Pix\GET REAL 4 Kids-Otsego MI 20121016_9999_3.JPG"/>
          <p:cNvPicPr>
            <a:picLocks noChangeAspect="1" noChangeArrowheads="1"/>
          </p:cNvPicPr>
          <p:nvPr/>
        </p:nvPicPr>
        <p:blipFill>
          <a:blip r:embed="rId3" cstate="print"/>
          <a:srcRect/>
          <a:stretch>
            <a:fillRect/>
          </a:stretch>
        </p:blipFill>
        <p:spPr bwMode="auto">
          <a:xfrm>
            <a:off x="2895600" y="762000"/>
            <a:ext cx="6096000" cy="4572000"/>
          </a:xfrm>
          <a:prstGeom prst="rect">
            <a:avLst/>
          </a:prstGeom>
          <a:ln>
            <a:noFill/>
          </a:ln>
          <a:effectLst>
            <a:softEdge rad="112500"/>
          </a:effectLst>
        </p:spPr>
      </p:pic>
      <p:sp>
        <p:nvSpPr>
          <p:cNvPr id="6" name="TextBox 5"/>
          <p:cNvSpPr txBox="1"/>
          <p:nvPr/>
        </p:nvSpPr>
        <p:spPr>
          <a:xfrm>
            <a:off x="1219200" y="5288340"/>
            <a:ext cx="5867400" cy="1569660"/>
          </a:xfrm>
          <a:prstGeom prst="rect">
            <a:avLst/>
          </a:prstGeom>
          <a:noFill/>
        </p:spPr>
        <p:txBody>
          <a:bodyPr wrap="square" rtlCol="0">
            <a:spAutoFit/>
          </a:bodyPr>
          <a:lstStyle/>
          <a:p>
            <a:pPr>
              <a:buFont typeface="Wingdings" pitchFamily="2" charset="2"/>
              <a:buChar char="v"/>
            </a:pPr>
            <a:r>
              <a:rPr lang="en-US" sz="3200" b="1" dirty="0" smtClean="0"/>
              <a:t>Capture the flag &amp; B-Ball!</a:t>
            </a:r>
            <a:r>
              <a:rPr lang="en-US" sz="3200" b="1" dirty="0" smtClean="0"/>
              <a:t> </a:t>
            </a:r>
          </a:p>
          <a:p>
            <a:pPr lvl="1">
              <a:buFont typeface="Wingdings" pitchFamily="2" charset="2"/>
              <a:buChar char="ü"/>
            </a:pPr>
            <a:r>
              <a:rPr lang="en-US" sz="3200" b="1" dirty="0" smtClean="0"/>
              <a:t>Get exercise</a:t>
            </a:r>
          </a:p>
          <a:p>
            <a:pPr lvl="1">
              <a:buFont typeface="Wingdings" pitchFamily="2" charset="2"/>
              <a:buChar char="ü"/>
            </a:pPr>
            <a:r>
              <a:rPr lang="en-US" sz="3200" b="1" dirty="0" smtClean="0"/>
              <a:t>Learn to “play nice”!</a:t>
            </a:r>
            <a:endParaRPr lang="en-US" sz="3200" b="1" dirty="0" smtClean="0"/>
          </a:p>
        </p:txBody>
      </p:sp>
      <p:pic>
        <p:nvPicPr>
          <p:cNvPr id="7" name="Picture 2" descr="D:\J Files\Religious Materials\GET REAL! Ministry\GET REAL 4 KIDS! Pictures\GET REAL 4 Kids Beginnings!\IMG00281-20100727-2048.jpg"/>
          <p:cNvPicPr>
            <a:picLocks noChangeAspect="1" noChangeArrowheads="1"/>
          </p:cNvPicPr>
          <p:nvPr/>
        </p:nvPicPr>
        <p:blipFill>
          <a:blip r:embed="rId4" cstate="print">
            <a:lum bright="30000" contrast="-40000"/>
          </a:blip>
          <a:srcRect l="25185" r="30370"/>
          <a:stretch>
            <a:fillRect/>
          </a:stretch>
        </p:blipFill>
        <p:spPr bwMode="auto">
          <a:xfrm>
            <a:off x="228600" y="3810000"/>
            <a:ext cx="965200" cy="28956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2051" name="Picture 3" descr="D:\J Files\Religious Materials\GET REAL! Ministry\GET REAL 4 KIDS! Pictures\2012_10_16 GET REAL 4 Kids!\20121016_9999_8.JPG"/>
          <p:cNvPicPr>
            <a:picLocks noChangeAspect="1" noChangeArrowheads="1"/>
          </p:cNvPicPr>
          <p:nvPr/>
        </p:nvPicPr>
        <p:blipFill>
          <a:blip r:embed="rId5" cstate="print"/>
          <a:srcRect r="12500"/>
          <a:stretch>
            <a:fillRect/>
          </a:stretch>
        </p:blipFill>
        <p:spPr bwMode="auto">
          <a:xfrm>
            <a:off x="152400" y="1066800"/>
            <a:ext cx="2667000" cy="2286000"/>
          </a:xfrm>
          <a:prstGeom prst="rect">
            <a:avLst/>
          </a:prstGeom>
          <a:noFill/>
        </p:spPr>
      </p:pic>
      <p:pic>
        <p:nvPicPr>
          <p:cNvPr id="2052" name="Picture 4" descr="D:\J Files\Religious Materials\GET REAL! Ministry\GET REAL 4 KIDS! Pictures\GET REAL 4 Kids &amp; Pathfinders Presentation Pix\IMG05212-20120828-1829.jpg"/>
          <p:cNvPicPr>
            <a:picLocks noChangeAspect="1" noChangeArrowheads="1"/>
          </p:cNvPicPr>
          <p:nvPr/>
        </p:nvPicPr>
        <p:blipFill>
          <a:blip r:embed="rId6" cstate="print"/>
          <a:srcRect l="25000" r="12500" b="29167"/>
          <a:stretch>
            <a:fillRect/>
          </a:stretch>
        </p:blipFill>
        <p:spPr bwMode="auto">
          <a:xfrm>
            <a:off x="6916273" y="4648200"/>
            <a:ext cx="2151527" cy="1828800"/>
          </a:xfrm>
          <a:prstGeom prst="rect">
            <a:avLst/>
          </a:prstGeom>
          <a:ln>
            <a:noFill/>
          </a:ln>
          <a:effectLst>
            <a:softEdge rad="112500"/>
          </a:effectLst>
        </p:spPr>
      </p:pic>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4419600" cy="1447800"/>
          </a:xfrm>
        </p:spPr>
        <p:txBody>
          <a:bodyPr>
            <a:noAutofit/>
          </a:bodyPr>
          <a:lstStyle/>
          <a:p>
            <a:r>
              <a:rPr lang="en-US" sz="5400" dirty="0" smtClean="0">
                <a:latin typeface="Freestyle Script" pitchFamily="66" charset="0"/>
              </a:rPr>
              <a:t>Oh yea!  New Shirts!</a:t>
            </a:r>
          </a:p>
        </p:txBody>
      </p:sp>
      <p:pic>
        <p:nvPicPr>
          <p:cNvPr id="4" name="Picture 9" descr="G:\BlackBerry\pictures\Church Pix-New!\GET REAL 4 KIDS!\IMG00377-20110125-1909.jpg"/>
          <p:cNvPicPr>
            <a:picLocks noGrp="1" noChangeAspect="1" noChangeArrowheads="1"/>
          </p:cNvPicPr>
          <p:nvPr>
            <p:ph idx="1"/>
          </p:nvPr>
        </p:nvPicPr>
        <p:blipFill>
          <a:blip r:embed="rId3" cstate="screen"/>
          <a:srcRect r="16140" b="2466"/>
          <a:stretch>
            <a:fillRect/>
          </a:stretch>
        </p:blipFill>
        <p:spPr bwMode="auto">
          <a:xfrm rot="16200000">
            <a:off x="6875823" y="4782777"/>
            <a:ext cx="2097953" cy="1828800"/>
          </a:xfrm>
          <a:prstGeom prst="rect">
            <a:avLst/>
          </a:prstGeom>
          <a:ln>
            <a:noFill/>
          </a:ln>
          <a:effectLst>
            <a:softEdge rad="112500"/>
          </a:effectLst>
        </p:spPr>
      </p:pic>
      <p:pic>
        <p:nvPicPr>
          <p:cNvPr id="5122" name="Picture 2" descr="G:\BlackBerry\pictures\Church Pix-New!\GET REAL 4 KIDS!\IMG00376-20110125-1907.jpg"/>
          <p:cNvPicPr>
            <a:picLocks noChangeAspect="1" noChangeArrowheads="1"/>
          </p:cNvPicPr>
          <p:nvPr/>
        </p:nvPicPr>
        <p:blipFill>
          <a:blip r:embed="rId4" cstate="screen"/>
          <a:srcRect/>
          <a:stretch>
            <a:fillRect/>
          </a:stretch>
        </p:blipFill>
        <p:spPr bwMode="auto">
          <a:xfrm rot="16200000">
            <a:off x="-76200" y="4572000"/>
            <a:ext cx="2438400" cy="1828800"/>
          </a:xfrm>
          <a:prstGeom prst="rect">
            <a:avLst/>
          </a:prstGeom>
          <a:ln>
            <a:noFill/>
          </a:ln>
          <a:effectLst>
            <a:softEdge rad="112500"/>
          </a:effectLst>
        </p:spPr>
      </p:pic>
      <p:pic>
        <p:nvPicPr>
          <p:cNvPr id="12290" name="Picture 2" descr="D:\J Files\Religious Materials\GET REAL! Ministry\GET REAL 4 KIDS! Pictures\GR4Kids Pix for Pastor Ben-2-3-12\20110705_9070.JPG"/>
          <p:cNvPicPr>
            <a:picLocks noChangeAspect="1" noChangeArrowheads="1"/>
          </p:cNvPicPr>
          <p:nvPr/>
        </p:nvPicPr>
        <p:blipFill>
          <a:blip r:embed="rId5" cstate="print"/>
          <a:srcRect/>
          <a:stretch>
            <a:fillRect/>
          </a:stretch>
        </p:blipFill>
        <p:spPr bwMode="auto">
          <a:xfrm>
            <a:off x="3810000" y="5029200"/>
            <a:ext cx="1371600" cy="1828800"/>
          </a:xfrm>
          <a:prstGeom prst="rect">
            <a:avLst/>
          </a:prstGeom>
          <a:ln>
            <a:noFill/>
          </a:ln>
          <a:effectLst>
            <a:softEdge rad="112500"/>
          </a:effectLst>
        </p:spPr>
      </p:pic>
      <p:pic>
        <p:nvPicPr>
          <p:cNvPr id="12291" name="Picture 3" descr="D:\J Files\Religious Materials\GET REAL! Ministry\GET REAL 4 KIDS! Pictures\GR4Kids Pix for Pastor Ben-2-3-12\20110705_9075.JPG"/>
          <p:cNvPicPr>
            <a:picLocks noChangeAspect="1" noChangeArrowheads="1"/>
          </p:cNvPicPr>
          <p:nvPr/>
        </p:nvPicPr>
        <p:blipFill>
          <a:blip r:embed="rId6" cstate="print"/>
          <a:srcRect/>
          <a:stretch>
            <a:fillRect/>
          </a:stretch>
        </p:blipFill>
        <p:spPr bwMode="auto">
          <a:xfrm>
            <a:off x="6477000" y="2667000"/>
            <a:ext cx="1371600" cy="1828800"/>
          </a:xfrm>
          <a:prstGeom prst="rect">
            <a:avLst/>
          </a:prstGeom>
          <a:ln>
            <a:noFill/>
          </a:ln>
          <a:effectLst>
            <a:softEdge rad="112500"/>
          </a:effectLst>
        </p:spPr>
      </p:pic>
      <p:pic>
        <p:nvPicPr>
          <p:cNvPr id="12292" name="Picture 4" descr="D:\J Files\Religious Materials\GET REAL! Ministry\GET REAL 4 KIDS! Pictures\2013_01_29 Birthday-GET REAL!\20130129_9999_87.JPG"/>
          <p:cNvPicPr>
            <a:picLocks noChangeAspect="1" noChangeArrowheads="1"/>
          </p:cNvPicPr>
          <p:nvPr/>
        </p:nvPicPr>
        <p:blipFill>
          <a:blip r:embed="rId7" cstate="print"/>
          <a:srcRect/>
          <a:stretch>
            <a:fillRect/>
          </a:stretch>
        </p:blipFill>
        <p:spPr bwMode="auto">
          <a:xfrm>
            <a:off x="3124200" y="1219200"/>
            <a:ext cx="2743200" cy="3657600"/>
          </a:xfrm>
          <a:prstGeom prst="rect">
            <a:avLst/>
          </a:prstGeom>
          <a:ln>
            <a:noFill/>
          </a:ln>
          <a:effectLst>
            <a:softEdge rad="112500"/>
          </a:effectLst>
        </p:spPr>
      </p:pic>
      <p:pic>
        <p:nvPicPr>
          <p:cNvPr id="12293" name="Picture 5" descr="D:\J Files\Religious Materials\GET REAL! Ministry\GET REAL 4 KIDS! Pictures\2013_01_29 Birthday-GET REAL!\20130129_9999_89.JPG"/>
          <p:cNvPicPr>
            <a:picLocks noChangeAspect="1" noChangeArrowheads="1"/>
          </p:cNvPicPr>
          <p:nvPr/>
        </p:nvPicPr>
        <p:blipFill>
          <a:blip r:embed="rId8" cstate="print"/>
          <a:srcRect l="25000" t="16666" r="25000"/>
          <a:stretch>
            <a:fillRect/>
          </a:stretch>
        </p:blipFill>
        <p:spPr bwMode="auto">
          <a:xfrm>
            <a:off x="7147560" y="762000"/>
            <a:ext cx="1463040" cy="1828800"/>
          </a:xfrm>
          <a:prstGeom prst="rect">
            <a:avLst/>
          </a:prstGeom>
          <a:ln>
            <a:noFill/>
          </a:ln>
          <a:effectLst>
            <a:softEdge rad="112500"/>
          </a:effectLst>
        </p:spPr>
      </p:pic>
      <p:pic>
        <p:nvPicPr>
          <p:cNvPr id="12294" name="Picture 6" descr="D:\J Files\Religious Materials\GET REAL! Ministry\GET REAL 4 KIDS! Pictures\2013_01_29 Birthday-GET REAL!\20130129_9999_88.JPG"/>
          <p:cNvPicPr>
            <a:picLocks noChangeAspect="1" noChangeArrowheads="1"/>
          </p:cNvPicPr>
          <p:nvPr/>
        </p:nvPicPr>
        <p:blipFill>
          <a:blip r:embed="rId9" cstate="print"/>
          <a:srcRect l="46250" t="20938"/>
          <a:stretch>
            <a:fillRect/>
          </a:stretch>
        </p:blipFill>
        <p:spPr bwMode="auto">
          <a:xfrm>
            <a:off x="430093" y="1219200"/>
            <a:ext cx="1398707" cy="2743200"/>
          </a:xfrm>
          <a:prstGeom prst="rect">
            <a:avLst/>
          </a:prstGeom>
          <a:ln>
            <a:noFill/>
          </a:ln>
          <a:effectLst>
            <a:softEdge rad="112500"/>
          </a:effectLst>
        </p:spPr>
      </p:pic>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tsego Church Fall Pix IMG00686.jpg"/>
          <p:cNvPicPr>
            <a:picLocks noChangeAspect="1"/>
          </p:cNvPicPr>
          <p:nvPr/>
        </p:nvPicPr>
        <p:blipFill>
          <a:blip r:embed="rId3" cstate="screen">
            <a:lum bright="40000"/>
          </a:blip>
          <a:stretch>
            <a:fillRect/>
          </a:stretch>
        </p:blipFill>
        <p:spPr>
          <a:xfrm>
            <a:off x="0" y="0"/>
            <a:ext cx="9144000" cy="6858000"/>
          </a:xfrm>
          <a:prstGeom prst="rect">
            <a:avLst/>
          </a:prstGeom>
          <a:effectLst>
            <a:innerShdw blurRad="114300">
              <a:prstClr val="black"/>
            </a:innerShdw>
          </a:effectLst>
        </p:spPr>
      </p:pic>
      <p:sp>
        <p:nvSpPr>
          <p:cNvPr id="2" name="Title 1"/>
          <p:cNvSpPr>
            <a:spLocks noGrp="1"/>
          </p:cNvSpPr>
          <p:nvPr>
            <p:ph type="ctrTitle"/>
          </p:nvPr>
        </p:nvSpPr>
        <p:spPr>
          <a:xfrm>
            <a:off x="914400" y="990600"/>
            <a:ext cx="6934200" cy="2057400"/>
          </a:xfrm>
        </p:spPr>
        <p:txBody>
          <a:bodyPr>
            <a:normAutofit fontScale="90000"/>
          </a:bodyPr>
          <a:lstStyle/>
          <a:p>
            <a:r>
              <a:rPr lang="en-US" dirty="0" smtClean="0">
                <a:latin typeface="Algerian" pitchFamily="82" charset="0"/>
              </a:rPr>
              <a:t>An Old Church </a:t>
            </a:r>
            <a:br>
              <a:rPr lang="en-US" dirty="0" smtClean="0">
                <a:latin typeface="Algerian" pitchFamily="82" charset="0"/>
              </a:rPr>
            </a:br>
            <a:r>
              <a:rPr lang="en-US" dirty="0" smtClean="0">
                <a:latin typeface="Algerian" pitchFamily="82" charset="0"/>
              </a:rPr>
              <a:t>Reaching Out in </a:t>
            </a:r>
            <a:r>
              <a:rPr lang="en-US" sz="6000" dirty="0" smtClean="0">
                <a:latin typeface="Freestyle Script" pitchFamily="66" charset="0"/>
              </a:rPr>
              <a:t>New Ways!</a:t>
            </a:r>
            <a:endParaRPr lang="en-US" dirty="0">
              <a:latin typeface="Freestyle Script" pitchFamily="66"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838200"/>
          </a:xfrm>
        </p:spPr>
        <p:txBody>
          <a:bodyPr>
            <a:normAutofit fontScale="90000"/>
          </a:bodyPr>
          <a:lstStyle/>
          <a:p>
            <a:r>
              <a:rPr lang="en-US" sz="5400" b="1" dirty="0" smtClean="0">
                <a:solidFill>
                  <a:srgbClr val="FF0000"/>
                </a:solidFill>
                <a:latin typeface="Freestyle Script" pitchFamily="66" charset="0"/>
              </a:rPr>
              <a:t>Basic Fact: </a:t>
            </a:r>
            <a:r>
              <a:rPr lang="en-US" sz="5400" dirty="0" smtClean="0">
                <a:latin typeface="Freestyle Script" pitchFamily="66" charset="0"/>
              </a:rPr>
              <a:t>Kids love to learn about God!</a:t>
            </a:r>
            <a:endParaRPr lang="en-US" sz="5400" dirty="0"/>
          </a:p>
        </p:txBody>
      </p:sp>
      <p:sp>
        <p:nvSpPr>
          <p:cNvPr id="6" name="TextBox 5"/>
          <p:cNvSpPr txBox="1"/>
          <p:nvPr/>
        </p:nvSpPr>
        <p:spPr>
          <a:xfrm>
            <a:off x="1143000" y="4572000"/>
            <a:ext cx="7010400" cy="2062103"/>
          </a:xfrm>
          <a:prstGeom prst="rect">
            <a:avLst/>
          </a:prstGeom>
          <a:noFill/>
        </p:spPr>
        <p:txBody>
          <a:bodyPr wrap="square" rtlCol="0">
            <a:spAutoFit/>
          </a:bodyPr>
          <a:lstStyle/>
          <a:p>
            <a:pPr>
              <a:buFont typeface="Wingdings" pitchFamily="2" charset="2"/>
              <a:buChar char="v"/>
            </a:pPr>
            <a:r>
              <a:rPr lang="en-US" sz="3200" b="1" dirty="0" smtClean="0"/>
              <a:t>Make God REAL</a:t>
            </a:r>
          </a:p>
          <a:p>
            <a:pPr>
              <a:buFont typeface="Wingdings" pitchFamily="2" charset="2"/>
              <a:buChar char="v"/>
            </a:pPr>
            <a:r>
              <a:rPr lang="en-US" sz="3200" b="1" dirty="0" smtClean="0"/>
              <a:t>Keep it short and to the point</a:t>
            </a:r>
          </a:p>
          <a:p>
            <a:pPr>
              <a:buFont typeface="Wingdings" pitchFamily="2" charset="2"/>
              <a:buChar char="v"/>
            </a:pPr>
            <a:r>
              <a:rPr lang="en-US" sz="3200" b="1" dirty="0" smtClean="0"/>
              <a:t>Show the Power of God</a:t>
            </a:r>
          </a:p>
          <a:p>
            <a:pPr>
              <a:buFont typeface="Wingdings" pitchFamily="2" charset="2"/>
              <a:buChar char="v"/>
            </a:pPr>
            <a:r>
              <a:rPr lang="en-US" sz="3200" b="1" dirty="0" smtClean="0"/>
              <a:t>Lift up Jesus!</a:t>
            </a:r>
            <a:endParaRPr lang="en-US" sz="3200" b="1" dirty="0" smtClean="0"/>
          </a:p>
        </p:txBody>
      </p:sp>
      <p:pic>
        <p:nvPicPr>
          <p:cNvPr id="7" name="Picture 2" descr="D:\J Files\Religious Materials\GET REAL! Ministry\GET REAL 4 KIDS! Pictures\GET REAL 4 Kids Beginnings!\IMG00281-20100727-2048.jpg"/>
          <p:cNvPicPr>
            <a:picLocks noChangeAspect="1" noChangeArrowheads="1"/>
          </p:cNvPicPr>
          <p:nvPr/>
        </p:nvPicPr>
        <p:blipFill>
          <a:blip r:embed="rId3" cstate="print">
            <a:lum bright="30000" contrast="-40000"/>
          </a:blip>
          <a:srcRect l="25185" r="30370"/>
          <a:stretch>
            <a:fillRect/>
          </a:stretch>
        </p:blipFill>
        <p:spPr bwMode="auto">
          <a:xfrm>
            <a:off x="228600" y="3810000"/>
            <a:ext cx="965200" cy="28956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7170" name="Picture 2" descr="D:\J Files\Religious Materials\GET REAL! Ministry\GET REAL 4 KIDS! Pictures\GET REAL 4 Kids &amp; Pathfinders Presentation Pix\IMG05421-20120911-1907.jpg"/>
          <p:cNvPicPr>
            <a:picLocks noChangeAspect="1" noChangeArrowheads="1"/>
          </p:cNvPicPr>
          <p:nvPr/>
        </p:nvPicPr>
        <p:blipFill>
          <a:blip r:embed="rId4" cstate="print"/>
          <a:srcRect b="30000"/>
          <a:stretch>
            <a:fillRect/>
          </a:stretch>
        </p:blipFill>
        <p:spPr bwMode="auto">
          <a:xfrm>
            <a:off x="1524000" y="1371600"/>
            <a:ext cx="6096000" cy="3200400"/>
          </a:xfrm>
          <a:prstGeom prst="rect">
            <a:avLst/>
          </a:prstGeom>
          <a:ln>
            <a:noFill/>
          </a:ln>
          <a:effectLst>
            <a:softEdge rad="112500"/>
          </a:effectLst>
        </p:spPr>
      </p:pic>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0"/>
            <a:ext cx="8610600" cy="1143000"/>
          </a:xfrm>
        </p:spPr>
        <p:txBody>
          <a:bodyPr>
            <a:normAutofit/>
          </a:bodyPr>
          <a:lstStyle/>
          <a:p>
            <a:r>
              <a:rPr lang="en-US" sz="5400" dirty="0" smtClean="0">
                <a:latin typeface="Freestyle Script" pitchFamily="66" charset="0"/>
              </a:rPr>
              <a:t>Christmas Program with GET REAL 4 Kids!</a:t>
            </a:r>
            <a:endParaRPr lang="en-US" sz="5400" dirty="0"/>
          </a:p>
        </p:txBody>
      </p:sp>
      <p:sp>
        <p:nvSpPr>
          <p:cNvPr id="6" name="TextBox 5"/>
          <p:cNvSpPr txBox="1"/>
          <p:nvPr/>
        </p:nvSpPr>
        <p:spPr>
          <a:xfrm>
            <a:off x="2590800" y="5288340"/>
            <a:ext cx="3962400" cy="1569660"/>
          </a:xfrm>
          <a:prstGeom prst="rect">
            <a:avLst/>
          </a:prstGeom>
          <a:noFill/>
        </p:spPr>
        <p:txBody>
          <a:bodyPr wrap="square" rtlCol="0">
            <a:spAutoFit/>
          </a:bodyPr>
          <a:lstStyle/>
          <a:p>
            <a:pPr algn="ctr"/>
            <a:r>
              <a:rPr lang="en-US" sz="3200" b="1" dirty="0" smtClean="0"/>
              <a:t>Over ½ attending were from </a:t>
            </a:r>
          </a:p>
          <a:p>
            <a:pPr algn="ctr"/>
            <a:r>
              <a:rPr lang="en-US" sz="3200" b="1" dirty="0" smtClean="0"/>
              <a:t>our community!</a:t>
            </a:r>
          </a:p>
        </p:txBody>
      </p:sp>
      <p:pic>
        <p:nvPicPr>
          <p:cNvPr id="10248" name="Picture 8" descr="D:\J Files\My Pictures\Family!\2012\12\2012_12_22\20121222_9999_24.JPG"/>
          <p:cNvPicPr>
            <a:picLocks noChangeAspect="1" noChangeArrowheads="1"/>
          </p:cNvPicPr>
          <p:nvPr/>
        </p:nvPicPr>
        <p:blipFill>
          <a:blip r:embed="rId3" cstate="print"/>
          <a:srcRect/>
          <a:stretch>
            <a:fillRect/>
          </a:stretch>
        </p:blipFill>
        <p:spPr bwMode="auto">
          <a:xfrm>
            <a:off x="152400" y="1219200"/>
            <a:ext cx="2438400" cy="1828800"/>
          </a:xfrm>
          <a:prstGeom prst="rect">
            <a:avLst/>
          </a:prstGeom>
          <a:ln>
            <a:noFill/>
          </a:ln>
          <a:effectLst>
            <a:softEdge rad="112500"/>
          </a:effectLst>
        </p:spPr>
      </p:pic>
      <p:pic>
        <p:nvPicPr>
          <p:cNvPr id="10249" name="Picture 9" descr="D:\J Files\My Pictures\Family!\2012\12\2012_12_22\20121222_9999_15.JPG"/>
          <p:cNvPicPr>
            <a:picLocks noChangeAspect="1" noChangeArrowheads="1"/>
          </p:cNvPicPr>
          <p:nvPr/>
        </p:nvPicPr>
        <p:blipFill>
          <a:blip r:embed="rId4" cstate="print"/>
          <a:srcRect/>
          <a:stretch>
            <a:fillRect/>
          </a:stretch>
        </p:blipFill>
        <p:spPr bwMode="auto">
          <a:xfrm>
            <a:off x="2743200" y="2133600"/>
            <a:ext cx="3657600" cy="2743200"/>
          </a:xfrm>
          <a:prstGeom prst="rect">
            <a:avLst/>
          </a:prstGeom>
          <a:ln>
            <a:noFill/>
          </a:ln>
          <a:effectLst>
            <a:softEdge rad="112500"/>
          </a:effectLst>
        </p:spPr>
      </p:pic>
      <p:pic>
        <p:nvPicPr>
          <p:cNvPr id="10250" name="Picture 10" descr="D:\J Files\My Pictures\Family!\2012\12\2012_12_22\20121222_9999_16.JPG"/>
          <p:cNvPicPr>
            <a:picLocks noChangeAspect="1" noChangeArrowheads="1"/>
          </p:cNvPicPr>
          <p:nvPr/>
        </p:nvPicPr>
        <p:blipFill>
          <a:blip r:embed="rId5" cstate="print"/>
          <a:srcRect/>
          <a:stretch>
            <a:fillRect/>
          </a:stretch>
        </p:blipFill>
        <p:spPr bwMode="auto">
          <a:xfrm>
            <a:off x="152400" y="4876800"/>
            <a:ext cx="2438400" cy="1828800"/>
          </a:xfrm>
          <a:prstGeom prst="rect">
            <a:avLst/>
          </a:prstGeom>
          <a:ln>
            <a:noFill/>
          </a:ln>
          <a:effectLst>
            <a:softEdge rad="112500"/>
          </a:effectLst>
        </p:spPr>
      </p:pic>
      <p:pic>
        <p:nvPicPr>
          <p:cNvPr id="10251" name="Picture 11" descr="D:\J Files\My Pictures\Family!\2012\12\2012_12_22\20121222_9999_17.JPG"/>
          <p:cNvPicPr>
            <a:picLocks noChangeAspect="1" noChangeArrowheads="1"/>
          </p:cNvPicPr>
          <p:nvPr/>
        </p:nvPicPr>
        <p:blipFill>
          <a:blip r:embed="rId6" cstate="print"/>
          <a:srcRect/>
          <a:stretch>
            <a:fillRect/>
          </a:stretch>
        </p:blipFill>
        <p:spPr bwMode="auto">
          <a:xfrm>
            <a:off x="6553200" y="4876800"/>
            <a:ext cx="2438400" cy="1828800"/>
          </a:xfrm>
          <a:prstGeom prst="rect">
            <a:avLst/>
          </a:prstGeom>
          <a:ln>
            <a:noFill/>
          </a:ln>
          <a:effectLst>
            <a:softEdge rad="112500"/>
          </a:effectLst>
        </p:spPr>
      </p:pic>
      <p:pic>
        <p:nvPicPr>
          <p:cNvPr id="10252" name="Picture 12" descr="D:\J Files\My Pictures\Family!\2012\12\2012_12_22\20121222_9999_18.JPG"/>
          <p:cNvPicPr>
            <a:picLocks noChangeAspect="1" noChangeArrowheads="1"/>
          </p:cNvPicPr>
          <p:nvPr/>
        </p:nvPicPr>
        <p:blipFill>
          <a:blip r:embed="rId7" cstate="print"/>
          <a:srcRect/>
          <a:stretch>
            <a:fillRect/>
          </a:stretch>
        </p:blipFill>
        <p:spPr bwMode="auto">
          <a:xfrm>
            <a:off x="6934200" y="1371600"/>
            <a:ext cx="2057400" cy="2743200"/>
          </a:xfrm>
          <a:prstGeom prst="rect">
            <a:avLst/>
          </a:prstGeom>
          <a:ln>
            <a:noFill/>
          </a:ln>
          <a:effectLst>
            <a:softEdge rad="112500"/>
          </a:effectLst>
        </p:spPr>
      </p:pic>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086600" cy="1143000"/>
          </a:xfrm>
        </p:spPr>
        <p:txBody>
          <a:bodyPr>
            <a:normAutofit/>
          </a:bodyPr>
          <a:lstStyle/>
          <a:p>
            <a:r>
              <a:rPr lang="en-US" sz="5400" dirty="0" smtClean="0">
                <a:latin typeface="Freestyle Script" pitchFamily="66" charset="0"/>
              </a:rPr>
              <a:t>Growing a Pathfinder Club from GR4K!</a:t>
            </a:r>
            <a:endParaRPr lang="en-US" sz="5400" dirty="0"/>
          </a:p>
        </p:txBody>
      </p:sp>
      <p:pic>
        <p:nvPicPr>
          <p:cNvPr id="6146" name="Picture 2" descr="D:\J Files\Religious Materials\GET REAL! Ministry\GET REAL 4 KIDS! Pictures\GET REAL 4 Kids &amp; Pathfinders Presentation Pix\20120520_9999_37.JPG"/>
          <p:cNvPicPr>
            <a:picLocks noChangeAspect="1" noChangeArrowheads="1"/>
          </p:cNvPicPr>
          <p:nvPr/>
        </p:nvPicPr>
        <p:blipFill>
          <a:blip r:embed="rId3" cstate="print"/>
          <a:srcRect l="9688" t="6250" r="11562" b="13750"/>
          <a:stretch>
            <a:fillRect/>
          </a:stretch>
        </p:blipFill>
        <p:spPr bwMode="auto">
          <a:xfrm>
            <a:off x="2209800" y="1524000"/>
            <a:ext cx="6400800" cy="4876800"/>
          </a:xfrm>
          <a:prstGeom prst="rect">
            <a:avLst/>
          </a:prstGeom>
          <a:ln>
            <a:noFill/>
          </a:ln>
          <a:effectLst>
            <a:softEdge rad="112500"/>
          </a:effectLst>
        </p:spPr>
      </p:pic>
      <p:pic>
        <p:nvPicPr>
          <p:cNvPr id="6147" name="Picture 3" descr="D:\J Files\Religious Materials\GET REAL PATHFINDERS CLUB!\Pathfinder Club Pictures!\2012_9_21 Pathfinder Camporee! from BB\IMG05604-20120916-1044.jpg"/>
          <p:cNvPicPr>
            <a:picLocks noChangeAspect="1" noChangeArrowheads="1"/>
          </p:cNvPicPr>
          <p:nvPr/>
        </p:nvPicPr>
        <p:blipFill>
          <a:blip r:embed="rId4" cstate="print"/>
          <a:srcRect/>
          <a:stretch>
            <a:fillRect/>
          </a:stretch>
        </p:blipFill>
        <p:spPr bwMode="auto">
          <a:xfrm>
            <a:off x="381000" y="3124200"/>
            <a:ext cx="1828800" cy="1371600"/>
          </a:xfrm>
          <a:prstGeom prst="rect">
            <a:avLst/>
          </a:prstGeom>
          <a:noFill/>
        </p:spPr>
      </p:pic>
      <p:pic>
        <p:nvPicPr>
          <p:cNvPr id="6148" name="Picture 4" descr="D:\J Files\Religious Materials\GET REAL PATHFINDERS CLUB!\Pathfinder Club Pictures!\2012_9_21 Pathfinder Camporee! from BB\IMG05431-20120915-0800.jpg"/>
          <p:cNvPicPr>
            <a:picLocks noChangeAspect="1" noChangeArrowheads="1"/>
          </p:cNvPicPr>
          <p:nvPr/>
        </p:nvPicPr>
        <p:blipFill>
          <a:blip r:embed="rId5" cstate="print"/>
          <a:srcRect/>
          <a:stretch>
            <a:fillRect/>
          </a:stretch>
        </p:blipFill>
        <p:spPr bwMode="auto">
          <a:xfrm>
            <a:off x="381000" y="4876800"/>
            <a:ext cx="1828800" cy="1371600"/>
          </a:xfrm>
          <a:prstGeom prst="rect">
            <a:avLst/>
          </a:prstGeom>
          <a:noFill/>
        </p:spPr>
      </p:pic>
      <p:pic>
        <p:nvPicPr>
          <p:cNvPr id="6149" name="Picture 5" descr="D:\J Files\Religious Materials\GET REAL PATHFINDERS CLUB!\Pathfinder Club Pictures!\2012_9_21 Pathfinder Camporee! from BB\IMG05444-20120915-1045.jpg"/>
          <p:cNvPicPr>
            <a:picLocks noChangeAspect="1" noChangeArrowheads="1"/>
          </p:cNvPicPr>
          <p:nvPr/>
        </p:nvPicPr>
        <p:blipFill>
          <a:blip r:embed="rId6" cstate="print"/>
          <a:srcRect/>
          <a:stretch>
            <a:fillRect/>
          </a:stretch>
        </p:blipFill>
        <p:spPr bwMode="auto">
          <a:xfrm>
            <a:off x="381000" y="1371600"/>
            <a:ext cx="1828800" cy="1371600"/>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D:\J Files\Religious Materials\GET REAL PATHFINDERS CLUB!\Pathfinder Club Pictures!\2012_10_14 Horsemanship Honor Pictures!\20121014_9999_28.JPG"/>
          <p:cNvPicPr>
            <a:picLocks noChangeAspect="1" noChangeArrowheads="1"/>
          </p:cNvPicPr>
          <p:nvPr/>
        </p:nvPicPr>
        <p:blipFill>
          <a:blip r:embed="rId3" cstate="print"/>
          <a:srcRect l="12500"/>
          <a:stretch>
            <a:fillRect/>
          </a:stretch>
        </p:blipFill>
        <p:spPr bwMode="auto">
          <a:xfrm>
            <a:off x="2514600" y="1828800"/>
            <a:ext cx="4267200" cy="3657600"/>
          </a:xfrm>
          <a:prstGeom prst="rect">
            <a:avLst/>
          </a:prstGeom>
          <a:ln>
            <a:noFill/>
          </a:ln>
          <a:effectLst>
            <a:softEdge rad="112500"/>
          </a:effectLst>
        </p:spPr>
      </p:pic>
      <p:sp>
        <p:nvSpPr>
          <p:cNvPr id="2" name="Title 1"/>
          <p:cNvSpPr>
            <a:spLocks noGrp="1"/>
          </p:cNvSpPr>
          <p:nvPr>
            <p:ph type="title"/>
          </p:nvPr>
        </p:nvSpPr>
        <p:spPr>
          <a:xfrm>
            <a:off x="1447800" y="228600"/>
            <a:ext cx="6858000" cy="944562"/>
          </a:xfrm>
        </p:spPr>
        <p:txBody>
          <a:bodyPr>
            <a:normAutofit/>
          </a:bodyPr>
          <a:lstStyle/>
          <a:p>
            <a:r>
              <a:rPr lang="en-US" sz="5400" dirty="0" smtClean="0">
                <a:latin typeface="Freestyle Script" pitchFamily="66" charset="0"/>
              </a:rPr>
              <a:t>Kids love to learn Pathfinder honors!</a:t>
            </a:r>
            <a:endParaRPr lang="en-US" sz="5400" dirty="0"/>
          </a:p>
        </p:txBody>
      </p:sp>
      <p:pic>
        <p:nvPicPr>
          <p:cNvPr id="8194" name="Picture 2" descr="D:\J Files\Religious Materials\GET REAL PATHFINDERS CLUB!\Pathfinder Club Pictures!\2012_10_14 Horsemanship Honor Pictures!\20121014_9999_172.JPG"/>
          <p:cNvPicPr>
            <a:picLocks noChangeAspect="1" noChangeArrowheads="1"/>
          </p:cNvPicPr>
          <p:nvPr/>
        </p:nvPicPr>
        <p:blipFill>
          <a:blip r:embed="rId4" cstate="print"/>
          <a:srcRect/>
          <a:stretch>
            <a:fillRect/>
          </a:stretch>
        </p:blipFill>
        <p:spPr bwMode="auto">
          <a:xfrm>
            <a:off x="6324600" y="5029200"/>
            <a:ext cx="2438400" cy="1828800"/>
          </a:xfrm>
          <a:prstGeom prst="rect">
            <a:avLst/>
          </a:prstGeom>
          <a:ln>
            <a:noFill/>
          </a:ln>
          <a:effectLst>
            <a:softEdge rad="112500"/>
          </a:effectLst>
        </p:spPr>
      </p:pic>
      <p:pic>
        <p:nvPicPr>
          <p:cNvPr id="8195" name="Picture 3" descr="D:\J Files\Religious Materials\GET REAL PATHFINDERS CLUB!\Pathfinder Club Pictures!\2012_10_14 Horsemanship Honor Pictures!\20121014_9999_15.JPG"/>
          <p:cNvPicPr>
            <a:picLocks noChangeAspect="1" noChangeArrowheads="1"/>
          </p:cNvPicPr>
          <p:nvPr/>
        </p:nvPicPr>
        <p:blipFill>
          <a:blip r:embed="rId5" cstate="print"/>
          <a:srcRect/>
          <a:stretch>
            <a:fillRect/>
          </a:stretch>
        </p:blipFill>
        <p:spPr bwMode="auto">
          <a:xfrm>
            <a:off x="6477000" y="3124200"/>
            <a:ext cx="2438400" cy="1828800"/>
          </a:xfrm>
          <a:prstGeom prst="rect">
            <a:avLst/>
          </a:prstGeom>
          <a:ln>
            <a:noFill/>
          </a:ln>
          <a:effectLst>
            <a:softEdge rad="112500"/>
          </a:effectLst>
        </p:spPr>
      </p:pic>
      <p:pic>
        <p:nvPicPr>
          <p:cNvPr id="8197" name="Picture 5" descr="D:\J Files\Religious Materials\GET REAL PATHFINDERS CLUB!\Pathfinder Club Pictures!\2012_10_14 Horsemanship Honor Pictures!\20121014_9999_64.JPG"/>
          <p:cNvPicPr>
            <a:picLocks noChangeAspect="1" noChangeArrowheads="1"/>
          </p:cNvPicPr>
          <p:nvPr/>
        </p:nvPicPr>
        <p:blipFill>
          <a:blip r:embed="rId6" cstate="print"/>
          <a:srcRect/>
          <a:stretch>
            <a:fillRect/>
          </a:stretch>
        </p:blipFill>
        <p:spPr bwMode="auto">
          <a:xfrm>
            <a:off x="3429000" y="5029200"/>
            <a:ext cx="2438400" cy="1828800"/>
          </a:xfrm>
          <a:prstGeom prst="rect">
            <a:avLst/>
          </a:prstGeom>
          <a:ln>
            <a:noFill/>
          </a:ln>
          <a:effectLst>
            <a:softEdge rad="112500"/>
          </a:effectLst>
        </p:spPr>
      </p:pic>
      <p:pic>
        <p:nvPicPr>
          <p:cNvPr id="8198" name="Picture 6" descr="D:\J Files\Religious Materials\GET REAL PATHFINDERS CLUB!\Pathfinder Club Pictures!\2012_10_14 Horsemanship Honor Pictures!\20121014_9999_76.JPG"/>
          <p:cNvPicPr>
            <a:picLocks noChangeAspect="1" noChangeArrowheads="1"/>
          </p:cNvPicPr>
          <p:nvPr/>
        </p:nvPicPr>
        <p:blipFill>
          <a:blip r:embed="rId7" cstate="print"/>
          <a:srcRect/>
          <a:stretch>
            <a:fillRect/>
          </a:stretch>
        </p:blipFill>
        <p:spPr bwMode="auto">
          <a:xfrm>
            <a:off x="7162800" y="1143000"/>
            <a:ext cx="1371600" cy="1828800"/>
          </a:xfrm>
          <a:prstGeom prst="rect">
            <a:avLst/>
          </a:prstGeom>
          <a:ln>
            <a:noFill/>
          </a:ln>
          <a:effectLst>
            <a:softEdge rad="112500"/>
          </a:effectLst>
        </p:spPr>
      </p:pic>
      <p:pic>
        <p:nvPicPr>
          <p:cNvPr id="8199" name="Picture 7" descr="D:\J Files\Religious Materials\GET REAL PATHFINDERS CLUB!\Pathfinder Club Pictures!\2013_01_12 Pathfinder TSO-TMO at LL\20130112_9999.JPG"/>
          <p:cNvPicPr>
            <a:picLocks noChangeAspect="1" noChangeArrowheads="1"/>
          </p:cNvPicPr>
          <p:nvPr/>
        </p:nvPicPr>
        <p:blipFill>
          <a:blip r:embed="rId8" cstate="print"/>
          <a:srcRect l="4861" t="22222" r="24306" b="11111"/>
          <a:stretch>
            <a:fillRect/>
          </a:stretch>
        </p:blipFill>
        <p:spPr bwMode="auto">
          <a:xfrm>
            <a:off x="152400" y="1143000"/>
            <a:ext cx="2590800" cy="1828800"/>
          </a:xfrm>
          <a:prstGeom prst="rect">
            <a:avLst/>
          </a:prstGeom>
          <a:ln>
            <a:noFill/>
          </a:ln>
          <a:effectLst>
            <a:softEdge rad="112500"/>
          </a:effectLst>
        </p:spPr>
      </p:pic>
      <p:sp>
        <p:nvSpPr>
          <p:cNvPr id="10" name="TextBox 9"/>
          <p:cNvSpPr txBox="1"/>
          <p:nvPr/>
        </p:nvSpPr>
        <p:spPr>
          <a:xfrm>
            <a:off x="0" y="6488668"/>
            <a:ext cx="3370731" cy="369332"/>
          </a:xfrm>
          <a:prstGeom prst="rect">
            <a:avLst/>
          </a:prstGeom>
          <a:noFill/>
        </p:spPr>
        <p:txBody>
          <a:bodyPr wrap="none" rtlCol="0">
            <a:spAutoFit/>
          </a:bodyPr>
          <a:lstStyle/>
          <a:p>
            <a:r>
              <a:rPr lang="en-US" dirty="0" smtClean="0"/>
              <a:t>Geocaching with GLOW Tracks!</a:t>
            </a:r>
            <a:endParaRPr lang="en-US" dirty="0"/>
          </a:p>
        </p:txBody>
      </p:sp>
      <p:sp>
        <p:nvSpPr>
          <p:cNvPr id="11" name="TextBox 10"/>
          <p:cNvSpPr txBox="1"/>
          <p:nvPr/>
        </p:nvSpPr>
        <p:spPr>
          <a:xfrm>
            <a:off x="7010400" y="2895600"/>
            <a:ext cx="1710468" cy="369332"/>
          </a:xfrm>
          <a:prstGeom prst="rect">
            <a:avLst/>
          </a:prstGeom>
          <a:noFill/>
        </p:spPr>
        <p:txBody>
          <a:bodyPr wrap="none" rtlCol="0">
            <a:spAutoFit/>
          </a:bodyPr>
          <a:lstStyle/>
          <a:p>
            <a:r>
              <a:rPr lang="en-US" dirty="0" smtClean="0"/>
              <a:t>Horsemanship!</a:t>
            </a:r>
            <a:endParaRPr lang="en-US" dirty="0"/>
          </a:p>
        </p:txBody>
      </p:sp>
      <p:pic>
        <p:nvPicPr>
          <p:cNvPr id="8200" name="Picture 8" descr="D:\J Files\My Pictures\Family!\2013\01\2013_01_13 Pathfinders TMO!\20130113_9999_13.JPG"/>
          <p:cNvPicPr>
            <a:picLocks noChangeAspect="1" noChangeArrowheads="1"/>
          </p:cNvPicPr>
          <p:nvPr/>
        </p:nvPicPr>
        <p:blipFill>
          <a:blip r:embed="rId9" cstate="print"/>
          <a:srcRect/>
          <a:stretch>
            <a:fillRect/>
          </a:stretch>
        </p:blipFill>
        <p:spPr bwMode="auto">
          <a:xfrm>
            <a:off x="304800" y="4800600"/>
            <a:ext cx="2438400" cy="1828800"/>
          </a:xfrm>
          <a:prstGeom prst="rect">
            <a:avLst/>
          </a:prstGeom>
          <a:ln>
            <a:noFill/>
          </a:ln>
          <a:effectLst>
            <a:softEdge rad="112500"/>
          </a:effectLst>
        </p:spPr>
      </p:pic>
      <p:pic>
        <p:nvPicPr>
          <p:cNvPr id="8201" name="Picture 9" descr="D:\J Files\My Pictures\Family!\2013\01\2013_01_13 Pathfinders TMO!\20130113_9999_12.JPG"/>
          <p:cNvPicPr>
            <a:picLocks noChangeAspect="1" noChangeArrowheads="1"/>
          </p:cNvPicPr>
          <p:nvPr/>
        </p:nvPicPr>
        <p:blipFill>
          <a:blip r:embed="rId10" cstate="print"/>
          <a:srcRect/>
          <a:stretch>
            <a:fillRect/>
          </a:stretch>
        </p:blipFill>
        <p:spPr bwMode="auto">
          <a:xfrm>
            <a:off x="228600" y="2971800"/>
            <a:ext cx="2438400" cy="18288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normAutofit/>
          </a:bodyPr>
          <a:lstStyle/>
          <a:p>
            <a:r>
              <a:rPr lang="en-US" sz="5400" dirty="0" smtClean="0">
                <a:latin typeface="Freestyle Script" pitchFamily="66" charset="0"/>
              </a:rPr>
              <a:t>Trying on Jesus’ Shoes</a:t>
            </a:r>
            <a:endParaRPr lang="en-US" sz="5400" dirty="0"/>
          </a:p>
        </p:txBody>
      </p:sp>
      <p:pic>
        <p:nvPicPr>
          <p:cNvPr id="4" name="Content Placeholder 3" descr="Otsego Church Fall Pix IMG00686.jpg"/>
          <p:cNvPicPr>
            <a:picLocks noGrp="1" noChangeAspect="1"/>
          </p:cNvPicPr>
          <p:nvPr>
            <p:ph idx="1"/>
          </p:nvPr>
        </p:nvPicPr>
        <p:blipFill>
          <a:blip r:embed="rId4" cstate="print">
            <a:lum bright="40000"/>
          </a:blip>
          <a:srcRect l="39166" r="39167"/>
          <a:stretch>
            <a:fillRect/>
          </a:stretch>
        </p:blipFill>
        <p:spPr>
          <a:xfrm>
            <a:off x="0" y="0"/>
            <a:ext cx="1981200" cy="6858000"/>
          </a:xfrm>
        </p:spPr>
      </p:pic>
      <p:pic>
        <p:nvPicPr>
          <p:cNvPr id="1026" name="Picture 2"/>
          <p:cNvPicPr>
            <a:picLocks noChangeAspect="1" noChangeArrowheads="1"/>
          </p:cNvPicPr>
          <p:nvPr/>
        </p:nvPicPr>
        <p:blipFill>
          <a:blip r:embed="rId5" cstate="print"/>
          <a:srcRect/>
          <a:stretch>
            <a:fillRect/>
          </a:stretch>
        </p:blipFill>
        <p:spPr bwMode="auto">
          <a:xfrm>
            <a:off x="7924800" y="0"/>
            <a:ext cx="1219200" cy="1477909"/>
          </a:xfrm>
          <a:prstGeom prst="rect">
            <a:avLst/>
          </a:prstGeom>
          <a:noFill/>
          <a:ln w="9525">
            <a:noFill/>
            <a:miter lim="800000"/>
            <a:headEnd/>
            <a:tailEnd/>
          </a:ln>
        </p:spPr>
      </p:pic>
      <p:sp>
        <p:nvSpPr>
          <p:cNvPr id="7" name="TextBox 6"/>
          <p:cNvSpPr txBox="1"/>
          <p:nvPr/>
        </p:nvSpPr>
        <p:spPr>
          <a:xfrm>
            <a:off x="2057400" y="1447800"/>
            <a:ext cx="7086600" cy="5509200"/>
          </a:xfrm>
          <a:prstGeom prst="rect">
            <a:avLst/>
          </a:prstGeom>
          <a:noFill/>
        </p:spPr>
        <p:txBody>
          <a:bodyPr wrap="square" rtlCol="0">
            <a:spAutoFit/>
          </a:bodyPr>
          <a:lstStyle/>
          <a:p>
            <a:r>
              <a:rPr lang="en-US" sz="3200" b="1" dirty="0" smtClean="0"/>
              <a:t>By personal labor reach those around you.</a:t>
            </a:r>
            <a:r>
              <a:rPr lang="en-US" sz="3200" dirty="0" smtClean="0"/>
              <a:t> Become acquainted with them. </a:t>
            </a:r>
            <a:r>
              <a:rPr lang="en-US" sz="3200" b="1" i="1" u="sng" dirty="0" smtClean="0"/>
              <a:t>Preaching will not do the work that needs to be done.</a:t>
            </a:r>
            <a:r>
              <a:rPr lang="en-US" sz="3200" dirty="0" smtClean="0"/>
              <a:t> Angels of God attend you to the dwellings [BEGIN P.118] of those you visit. This work cannot be done by proxy. Money lent or given will not accomplish it. Sermons will not do it. By visiting the people, talking, praying, sympathizing with them, you will win hearts. </a:t>
            </a:r>
            <a:endParaRPr lang="en-US" sz="1600" i="1"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0" y="0"/>
            <a:ext cx="6858000" cy="1143000"/>
          </a:xfrm>
        </p:spPr>
        <p:txBody>
          <a:bodyPr>
            <a:normAutofit/>
          </a:bodyPr>
          <a:lstStyle/>
          <a:p>
            <a:r>
              <a:rPr lang="en-US" sz="5400" dirty="0" smtClean="0">
                <a:latin typeface="Freestyle Script" pitchFamily="66" charset="0"/>
              </a:rPr>
              <a:t>What do you do to get started?</a:t>
            </a:r>
            <a:endParaRPr lang="en-US" sz="5400" dirty="0"/>
          </a:p>
        </p:txBody>
      </p:sp>
      <p:pic>
        <p:nvPicPr>
          <p:cNvPr id="14" name="Picture 2" descr="D:\J Files\Religious Materials\GET REAL! Ministry\GET REAL 4 KIDS! Pictures\GET REAL 4 Kids Beginnings!\IMG00281-20100727-2048.jpg"/>
          <p:cNvPicPr>
            <a:picLocks noChangeAspect="1" noChangeArrowheads="1"/>
          </p:cNvPicPr>
          <p:nvPr/>
        </p:nvPicPr>
        <p:blipFill>
          <a:blip r:embed="rId3" cstate="print">
            <a:lum bright="30000" contrast="-40000"/>
          </a:blip>
          <a:srcRect l="25185" r="30370"/>
          <a:stretch>
            <a:fillRect/>
          </a:stretch>
        </p:blipFill>
        <p:spPr bwMode="auto">
          <a:xfrm>
            <a:off x="0" y="0"/>
            <a:ext cx="2286000" cy="6858000"/>
          </a:xfrm>
          <a:prstGeom prst="rect">
            <a:avLst/>
          </a:prstGeom>
          <a:noFill/>
        </p:spPr>
      </p:pic>
      <p:sp>
        <p:nvSpPr>
          <p:cNvPr id="6" name="TextBox 5"/>
          <p:cNvSpPr txBox="1"/>
          <p:nvPr/>
        </p:nvSpPr>
        <p:spPr>
          <a:xfrm>
            <a:off x="2286000" y="1066800"/>
            <a:ext cx="6858000" cy="5693866"/>
          </a:xfrm>
          <a:prstGeom prst="rect">
            <a:avLst/>
          </a:prstGeom>
          <a:noFill/>
        </p:spPr>
        <p:txBody>
          <a:bodyPr wrap="square" rtlCol="0">
            <a:spAutoFit/>
          </a:bodyPr>
          <a:lstStyle/>
          <a:p>
            <a:pPr>
              <a:buFont typeface="Wingdings" pitchFamily="2" charset="2"/>
              <a:buChar char="ü"/>
            </a:pPr>
            <a:r>
              <a:rPr lang="en-US" sz="2800" b="1" dirty="0" smtClean="0"/>
              <a:t>Pray about it and ask God to open the door of opportunity if it is His will.</a:t>
            </a:r>
          </a:p>
          <a:p>
            <a:pPr>
              <a:buFont typeface="Wingdings" pitchFamily="2" charset="2"/>
              <a:buChar char="ü"/>
            </a:pPr>
            <a:r>
              <a:rPr lang="en-US" sz="2800" b="1" dirty="0" smtClean="0"/>
              <a:t>Talk to your pastor about it and ask Him how this would fit into your church.</a:t>
            </a:r>
          </a:p>
          <a:p>
            <a:pPr>
              <a:buFont typeface="Wingdings" pitchFamily="2" charset="2"/>
              <a:buChar char="ü"/>
            </a:pPr>
            <a:r>
              <a:rPr lang="en-US" sz="2800" b="1" dirty="0" smtClean="0"/>
              <a:t>Have your pastor help you prayerfully present it before the church board.</a:t>
            </a:r>
          </a:p>
          <a:p>
            <a:pPr lvl="1">
              <a:buFont typeface="Wingdings" pitchFamily="2" charset="2"/>
              <a:buChar char="ü"/>
            </a:pPr>
            <a:r>
              <a:rPr lang="en-US" sz="2800" b="1" dirty="0" smtClean="0"/>
              <a:t>Set aside a budget for expenses</a:t>
            </a:r>
          </a:p>
          <a:p>
            <a:pPr>
              <a:buFont typeface="Wingdings" pitchFamily="2" charset="2"/>
              <a:buChar char="ü"/>
            </a:pPr>
            <a:r>
              <a:rPr lang="en-US" sz="2800" b="1" dirty="0" smtClean="0"/>
              <a:t>Prayerfully recruit leaders</a:t>
            </a:r>
          </a:p>
          <a:p>
            <a:pPr lvl="1">
              <a:buFont typeface="Wingdings" pitchFamily="2" charset="2"/>
              <a:buChar char="ü"/>
            </a:pPr>
            <a:r>
              <a:rPr lang="en-US" sz="2800" b="1" dirty="0" smtClean="0"/>
              <a:t>Background checks &amp; training</a:t>
            </a:r>
          </a:p>
          <a:p>
            <a:pPr>
              <a:buFont typeface="Wingdings" pitchFamily="2" charset="2"/>
              <a:buChar char="ü"/>
            </a:pPr>
            <a:r>
              <a:rPr lang="en-US" sz="2800" b="1" dirty="0" smtClean="0"/>
              <a:t>Creat</a:t>
            </a:r>
            <a:r>
              <a:rPr lang="en-US" sz="2800" b="1" dirty="0" smtClean="0"/>
              <a:t>e Sign-in log &amp; parent waivers</a:t>
            </a:r>
          </a:p>
          <a:p>
            <a:pPr>
              <a:buFont typeface="Wingdings" pitchFamily="2" charset="2"/>
              <a:buChar char="ü"/>
            </a:pPr>
            <a:r>
              <a:rPr lang="en-US" sz="2800" b="1" dirty="0" smtClean="0"/>
              <a:t>Set up area and purchase sign</a:t>
            </a:r>
          </a:p>
          <a:p>
            <a:pPr>
              <a:buFont typeface="Wingdings" pitchFamily="2" charset="2"/>
              <a:buChar char="ü"/>
            </a:pPr>
            <a:r>
              <a:rPr lang="en-US" sz="2800" b="1" dirty="0" smtClean="0"/>
              <a:t>Print flyers and promote to community</a:t>
            </a:r>
          </a:p>
          <a:p>
            <a:pPr>
              <a:buFont typeface="Wingdings" pitchFamily="2" charset="2"/>
              <a:buChar char="ü"/>
            </a:pPr>
            <a:r>
              <a:rPr lang="en-US" sz="2800" b="1" dirty="0" smtClean="0"/>
              <a:t>Pray hard and GET REAL!</a:t>
            </a:r>
            <a:endParaRPr lang="en-US" sz="2800" b="1" dirty="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J Files\Religious Materials\GET REAL! Ministry\GET REAL 4 KIDS! Pictures\GET REAL 4 Kids &amp; Pathfinders Presentation Pix\GET REAL 4 Kids-Otsego MI 20121016_9999_3.JPG"/>
          <p:cNvPicPr>
            <a:picLocks noChangeAspect="1" noChangeArrowheads="1"/>
          </p:cNvPicPr>
          <p:nvPr/>
        </p:nvPicPr>
        <p:blipFill>
          <a:blip r:embed="rId3" cstate="print">
            <a:lum bright="40000" contrast="-30000"/>
          </a:blip>
          <a:stretch>
            <a:fillRect/>
          </a:stretch>
        </p:blipFill>
        <p:spPr bwMode="auto">
          <a:xfrm>
            <a:off x="0" y="0"/>
            <a:ext cx="9144000" cy="6858000"/>
          </a:xfrm>
          <a:prstGeom prst="rect">
            <a:avLst/>
          </a:prstGeom>
          <a:noFill/>
          <a:ln>
            <a:noFill/>
          </a:ln>
        </p:spPr>
      </p:pic>
      <p:sp>
        <p:nvSpPr>
          <p:cNvPr id="2" name="Title 1"/>
          <p:cNvSpPr>
            <a:spLocks noGrp="1"/>
          </p:cNvSpPr>
          <p:nvPr>
            <p:ph type="ctrTitle"/>
          </p:nvPr>
        </p:nvSpPr>
        <p:spPr>
          <a:xfrm>
            <a:off x="1143000" y="76200"/>
            <a:ext cx="6934200" cy="2057400"/>
          </a:xfrm>
        </p:spPr>
        <p:txBody>
          <a:bodyPr>
            <a:normAutofit fontScale="90000"/>
          </a:bodyPr>
          <a:lstStyle/>
          <a:p>
            <a:r>
              <a:rPr lang="en-US" dirty="0" smtClean="0">
                <a:latin typeface="Algerian" pitchFamily="82" charset="0"/>
              </a:rPr>
              <a:t>An Old Church </a:t>
            </a:r>
            <a:br>
              <a:rPr lang="en-US" dirty="0" smtClean="0">
                <a:latin typeface="Algerian" pitchFamily="82" charset="0"/>
              </a:rPr>
            </a:br>
            <a:r>
              <a:rPr lang="en-US" dirty="0" smtClean="0">
                <a:latin typeface="Algerian" pitchFamily="82" charset="0"/>
              </a:rPr>
              <a:t>Reaching Out in </a:t>
            </a:r>
            <a:r>
              <a:rPr lang="en-US" sz="6000" dirty="0" smtClean="0">
                <a:latin typeface="Freestyle Script" pitchFamily="66" charset="0"/>
              </a:rPr>
              <a:t>New Ways!</a:t>
            </a:r>
            <a:br>
              <a:rPr lang="en-US" sz="6000" dirty="0" smtClean="0">
                <a:latin typeface="Freestyle Script" pitchFamily="66" charset="0"/>
              </a:rPr>
            </a:br>
            <a:endParaRPr lang="en-US" dirty="0">
              <a:latin typeface="Freestyle Script" pitchFamily="66" charset="0"/>
            </a:endParaRPr>
          </a:p>
        </p:txBody>
      </p:sp>
      <p:sp>
        <p:nvSpPr>
          <p:cNvPr id="4" name="TextBox 3"/>
          <p:cNvSpPr txBox="1"/>
          <p:nvPr/>
        </p:nvSpPr>
        <p:spPr>
          <a:xfrm>
            <a:off x="0" y="5288340"/>
            <a:ext cx="9144000" cy="1569660"/>
          </a:xfrm>
          <a:prstGeom prst="rect">
            <a:avLst/>
          </a:prstGeom>
          <a:noFill/>
        </p:spPr>
        <p:txBody>
          <a:bodyPr wrap="square" rtlCol="0">
            <a:spAutoFit/>
          </a:bodyPr>
          <a:lstStyle/>
          <a:p>
            <a:pPr algn="ctr"/>
            <a:r>
              <a:rPr lang="en-US" sz="4800" dirty="0" smtClean="0">
                <a:latin typeface="Freestyle Script" pitchFamily="66" charset="0"/>
              </a:rPr>
              <a:t>Seeking God’s Power, Guidance, &amp; Love as we move forward to finish the work He has given us to do!</a:t>
            </a:r>
            <a:endParaRPr lang="en-US" sz="48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81200" y="0"/>
            <a:ext cx="7162800" cy="914400"/>
          </a:xfrm>
        </p:spPr>
        <p:txBody>
          <a:bodyPr>
            <a:noAutofit/>
          </a:bodyPr>
          <a:lstStyle/>
          <a:p>
            <a:r>
              <a:rPr lang="en-US" sz="5400" dirty="0" smtClean="0">
                <a:latin typeface="Freestyle Script" pitchFamily="66" charset="0"/>
              </a:rPr>
              <a:t>The Clock is Ticking! It’s Time To</a:t>
            </a:r>
            <a:endParaRPr lang="en-US" sz="5400" dirty="0"/>
          </a:p>
        </p:txBody>
      </p:sp>
      <p:pic>
        <p:nvPicPr>
          <p:cNvPr id="14" name="Picture 2" descr="D:\J Files\Religious Materials\GET REAL! Ministry\GET REAL 4 KIDS! Pictures\GET REAL 4 Kids Beginnings!\IMG00281-20100727-2048.jpg"/>
          <p:cNvPicPr>
            <a:picLocks noChangeAspect="1" noChangeArrowheads="1"/>
          </p:cNvPicPr>
          <p:nvPr/>
        </p:nvPicPr>
        <p:blipFill>
          <a:blip r:embed="rId3" cstate="print">
            <a:lum bright="30000" contrast="-40000"/>
          </a:blip>
          <a:srcRect l="25185" r="30370"/>
          <a:stretch>
            <a:fillRect/>
          </a:stretch>
        </p:blipFill>
        <p:spPr bwMode="auto">
          <a:xfrm>
            <a:off x="0" y="0"/>
            <a:ext cx="2286000" cy="6858000"/>
          </a:xfrm>
          <a:prstGeom prst="rect">
            <a:avLst/>
          </a:prstGeom>
          <a:noFill/>
        </p:spPr>
      </p:pic>
      <p:sp>
        <p:nvSpPr>
          <p:cNvPr id="7" name="TextBox 6"/>
          <p:cNvSpPr txBox="1"/>
          <p:nvPr/>
        </p:nvSpPr>
        <p:spPr>
          <a:xfrm>
            <a:off x="2362200" y="762000"/>
            <a:ext cx="6781800" cy="5663089"/>
          </a:xfrm>
          <a:prstGeom prst="rect">
            <a:avLst/>
          </a:prstGeom>
          <a:noFill/>
        </p:spPr>
        <p:txBody>
          <a:bodyPr wrap="square" rtlCol="0">
            <a:spAutoFit/>
          </a:bodyPr>
          <a:lstStyle/>
          <a:p>
            <a:pPr algn="ctr" fontAlgn="base">
              <a:spcBef>
                <a:spcPct val="0"/>
              </a:spcBef>
              <a:spcAft>
                <a:spcPct val="0"/>
              </a:spcAft>
            </a:pPr>
            <a:r>
              <a:rPr lang="en-US" sz="5400" dirty="0" smtClean="0">
                <a:solidFill>
                  <a:srgbClr val="BD9A39"/>
                </a:solidFill>
                <a:effectLst>
                  <a:outerShdw blurRad="38100" dist="38100" dir="2700000" algn="tl">
                    <a:srgbClr val="000000"/>
                  </a:outerShdw>
                </a:effectLst>
                <a:latin typeface="SerpentineDBol" pitchFamily="34" charset="0"/>
                <a:ea typeface="+mj-ea"/>
                <a:cs typeface="+mj-cs"/>
              </a:rPr>
              <a:t>GET REAL!</a:t>
            </a:r>
          </a:p>
          <a:p>
            <a:pPr>
              <a:buFont typeface="Wingdings" pitchFamily="2" charset="2"/>
              <a:buChar char="Ø"/>
            </a:pPr>
            <a:r>
              <a:rPr lang="en-US" sz="4400" dirty="0" smtClean="0">
                <a:solidFill>
                  <a:srgbClr val="BD9A39"/>
                </a:solidFill>
                <a:effectLst>
                  <a:outerShdw blurRad="38100" dist="38100" dir="2700000" algn="tl">
                    <a:srgbClr val="000000"/>
                  </a:outerShdw>
                </a:effectLst>
                <a:latin typeface="SerpentineDBol" pitchFamily="34" charset="0"/>
                <a:ea typeface="+mj-ea"/>
                <a:cs typeface="+mj-cs"/>
              </a:rPr>
              <a:t>GO</a:t>
            </a:r>
          </a:p>
          <a:p>
            <a:pPr>
              <a:buFont typeface="Wingdings" pitchFamily="2" charset="2"/>
              <a:buChar char="Ø"/>
            </a:pPr>
            <a:r>
              <a:rPr lang="en-US" sz="4400" dirty="0" smtClean="0">
                <a:solidFill>
                  <a:srgbClr val="BD9A39"/>
                </a:solidFill>
                <a:effectLst>
                  <a:outerShdw blurRad="38100" dist="38100" dir="2700000" algn="tl">
                    <a:srgbClr val="000000"/>
                  </a:outerShdw>
                </a:effectLst>
                <a:latin typeface="SerpentineDBol" pitchFamily="34" charset="0"/>
                <a:ea typeface="+mj-ea"/>
                <a:cs typeface="+mj-cs"/>
              </a:rPr>
              <a:t>EVERYWHERE</a:t>
            </a:r>
          </a:p>
          <a:p>
            <a:pPr>
              <a:buFont typeface="Wingdings" pitchFamily="2" charset="2"/>
              <a:buChar char="Ø"/>
            </a:pPr>
            <a:r>
              <a:rPr lang="en-US" sz="4400" dirty="0" smtClean="0">
                <a:solidFill>
                  <a:srgbClr val="BD9A39"/>
                </a:solidFill>
                <a:effectLst>
                  <a:outerShdw blurRad="38100" dist="38100" dir="2700000" algn="tl">
                    <a:srgbClr val="000000"/>
                  </a:outerShdw>
                </a:effectLst>
                <a:latin typeface="SerpentineDBol" pitchFamily="34" charset="0"/>
                <a:ea typeface="+mj-ea"/>
                <a:cs typeface="+mj-cs"/>
              </a:rPr>
              <a:t>TO </a:t>
            </a:r>
          </a:p>
          <a:p>
            <a:pPr>
              <a:buFont typeface="Wingdings" pitchFamily="2" charset="2"/>
              <a:buChar char="Ø"/>
            </a:pPr>
            <a:r>
              <a:rPr lang="en-US" sz="4400" dirty="0" smtClean="0">
                <a:solidFill>
                  <a:srgbClr val="BD9A39"/>
                </a:solidFill>
                <a:effectLst>
                  <a:outerShdw blurRad="38100" dist="38100" dir="2700000" algn="tl">
                    <a:srgbClr val="000000"/>
                  </a:outerShdw>
                </a:effectLst>
                <a:latin typeface="SerpentineDBol" pitchFamily="34" charset="0"/>
                <a:ea typeface="+mj-ea"/>
                <a:cs typeface="+mj-cs"/>
              </a:rPr>
              <a:t>REACH</a:t>
            </a:r>
          </a:p>
          <a:p>
            <a:pPr>
              <a:buFont typeface="Wingdings" pitchFamily="2" charset="2"/>
              <a:buChar char="Ø"/>
            </a:pPr>
            <a:r>
              <a:rPr lang="en-US" sz="4400" dirty="0" smtClean="0">
                <a:solidFill>
                  <a:srgbClr val="BD9A39"/>
                </a:solidFill>
                <a:effectLst>
                  <a:outerShdw blurRad="38100" dist="38100" dir="2700000" algn="tl">
                    <a:srgbClr val="000000"/>
                  </a:outerShdw>
                </a:effectLst>
                <a:latin typeface="SerpentineDBol" pitchFamily="34" charset="0"/>
                <a:ea typeface="+mj-ea"/>
                <a:cs typeface="+mj-cs"/>
              </a:rPr>
              <a:t>EVERYONE</a:t>
            </a:r>
          </a:p>
          <a:p>
            <a:pPr>
              <a:buFont typeface="Wingdings" pitchFamily="2" charset="2"/>
              <a:buChar char="Ø"/>
            </a:pPr>
            <a:r>
              <a:rPr lang="en-US" sz="4400" dirty="0" smtClean="0">
                <a:solidFill>
                  <a:srgbClr val="BD9A39"/>
                </a:solidFill>
                <a:effectLst>
                  <a:outerShdw blurRad="38100" dist="38100" dir="2700000" algn="tl">
                    <a:srgbClr val="000000"/>
                  </a:outerShdw>
                </a:effectLst>
                <a:latin typeface="SerpentineDBol" pitchFamily="34" charset="0"/>
                <a:ea typeface="+mj-ea"/>
                <a:cs typeface="+mj-cs"/>
              </a:rPr>
              <a:t>AROUND in</a:t>
            </a:r>
          </a:p>
          <a:p>
            <a:pPr>
              <a:buFont typeface="Wingdings" pitchFamily="2" charset="2"/>
              <a:buChar char="Ø"/>
            </a:pPr>
            <a:r>
              <a:rPr lang="en-US" sz="4400" dirty="0" smtClean="0">
                <a:solidFill>
                  <a:srgbClr val="BD9A39"/>
                </a:solidFill>
                <a:effectLst>
                  <a:outerShdw blurRad="38100" dist="38100" dir="2700000" algn="tl">
                    <a:srgbClr val="000000"/>
                  </a:outerShdw>
                </a:effectLst>
                <a:latin typeface="SerpentineDBol" pitchFamily="34" charset="0"/>
                <a:ea typeface="+mj-ea"/>
                <a:cs typeface="+mj-cs"/>
              </a:rPr>
              <a:t>LOVE!</a:t>
            </a:r>
          </a:p>
        </p:txBody>
      </p:sp>
      <p:pic>
        <p:nvPicPr>
          <p:cNvPr id="8" name="Picture 7" descr="GET REAL 4 Kids Shirt Image-Back-11-27-12-2.JPG"/>
          <p:cNvPicPr>
            <a:picLocks noChangeAspect="1"/>
          </p:cNvPicPr>
          <p:nvPr/>
        </p:nvPicPr>
        <p:blipFill>
          <a:blip r:embed="rId4" cstate="print"/>
          <a:stretch>
            <a:fillRect/>
          </a:stretch>
        </p:blipFill>
        <p:spPr>
          <a:xfrm>
            <a:off x="6627533" y="5365406"/>
            <a:ext cx="2516467" cy="149259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7">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p:cTn id="15"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7">
                                            <p:txEl>
                                              <p:pRg st="1" end="1"/>
                                            </p:txEl>
                                          </p:spTgt>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3" presetClass="entr" presetSubtype="16" fill="hold" nodeType="after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 calcmode="lin" valueType="num">
                                      <p:cBhvr>
                                        <p:cTn id="20"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7">
                                            <p:txEl>
                                              <p:pRg st="2" end="2"/>
                                            </p:txEl>
                                          </p:spTgt>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p:cTn id="25"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7">
                                            <p:txEl>
                                              <p:pRg st="3" end="3"/>
                                            </p:txEl>
                                          </p:spTgt>
                                        </p:tgtEl>
                                        <p:attrNameLst>
                                          <p:attrName>ppt_h</p:attrName>
                                        </p:attrNameLst>
                                      </p:cBhvr>
                                      <p:tavLst>
                                        <p:tav tm="0">
                                          <p:val>
                                            <p:fltVal val="0"/>
                                          </p:val>
                                        </p:tav>
                                        <p:tav tm="100000">
                                          <p:val>
                                            <p:strVal val="#ppt_h"/>
                                          </p:val>
                                        </p:tav>
                                      </p:tavLst>
                                    </p:anim>
                                  </p:childTnLst>
                                </p:cTn>
                              </p:par>
                            </p:childTnLst>
                          </p:cTn>
                        </p:par>
                        <p:par>
                          <p:cTn id="27" fill="hold">
                            <p:stCondLst>
                              <p:cond delay="3000"/>
                            </p:stCondLst>
                            <p:childTnLst>
                              <p:par>
                                <p:cTn id="28" presetID="23" presetClass="entr" presetSubtype="16" fill="hold" nodeType="after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 calcmode="lin" valueType="num">
                                      <p:cBhvr>
                                        <p:cTn id="30"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1" dur="1000" fill="hold"/>
                                        <p:tgtEl>
                                          <p:spTgt spid="7">
                                            <p:txEl>
                                              <p:pRg st="4" end="4"/>
                                            </p:txEl>
                                          </p:spTgt>
                                        </p:tgtEl>
                                        <p:attrNameLst>
                                          <p:attrName>ppt_h</p:attrName>
                                        </p:attrNameLst>
                                      </p:cBhvr>
                                      <p:tavLst>
                                        <p:tav tm="0">
                                          <p:val>
                                            <p:fltVal val="0"/>
                                          </p:val>
                                        </p:tav>
                                        <p:tav tm="100000">
                                          <p:val>
                                            <p:strVal val="#ppt_h"/>
                                          </p:val>
                                        </p:tav>
                                      </p:tavLst>
                                    </p:anim>
                                  </p:childTnLst>
                                </p:cTn>
                              </p:par>
                            </p:childTnLst>
                          </p:cTn>
                        </p:par>
                        <p:par>
                          <p:cTn id="32" fill="hold">
                            <p:stCondLst>
                              <p:cond delay="4000"/>
                            </p:stCondLst>
                            <p:childTnLst>
                              <p:par>
                                <p:cTn id="33" presetID="23" presetClass="entr" presetSubtype="16" fill="hold" nodeType="after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 calcmode="lin" valueType="num">
                                      <p:cBhvr>
                                        <p:cTn id="35" dur="1000" fill="hold"/>
                                        <p:tgtEl>
                                          <p:spTgt spid="7">
                                            <p:txEl>
                                              <p:pRg st="5" end="5"/>
                                            </p:txEl>
                                          </p:spTgt>
                                        </p:tgtEl>
                                        <p:attrNameLst>
                                          <p:attrName>ppt_w</p:attrName>
                                        </p:attrNameLst>
                                      </p:cBhvr>
                                      <p:tavLst>
                                        <p:tav tm="0">
                                          <p:val>
                                            <p:fltVal val="0"/>
                                          </p:val>
                                        </p:tav>
                                        <p:tav tm="100000">
                                          <p:val>
                                            <p:strVal val="#ppt_w"/>
                                          </p:val>
                                        </p:tav>
                                      </p:tavLst>
                                    </p:anim>
                                    <p:anim calcmode="lin" valueType="num">
                                      <p:cBhvr>
                                        <p:cTn id="36" dur="1000" fill="hold"/>
                                        <p:tgtEl>
                                          <p:spTgt spid="7">
                                            <p:txEl>
                                              <p:pRg st="5" end="5"/>
                                            </p:txEl>
                                          </p:spTgt>
                                        </p:tgtEl>
                                        <p:attrNameLst>
                                          <p:attrName>ppt_h</p:attrName>
                                        </p:attrNameLst>
                                      </p:cBhvr>
                                      <p:tavLst>
                                        <p:tav tm="0">
                                          <p:val>
                                            <p:fltVal val="0"/>
                                          </p:val>
                                        </p:tav>
                                        <p:tav tm="100000">
                                          <p:val>
                                            <p:strVal val="#ppt_h"/>
                                          </p:val>
                                        </p:tav>
                                      </p:tavLst>
                                    </p:anim>
                                  </p:childTnLst>
                                </p:cTn>
                              </p:par>
                            </p:childTnLst>
                          </p:cTn>
                        </p:par>
                        <p:par>
                          <p:cTn id="37" fill="hold">
                            <p:stCondLst>
                              <p:cond delay="5000"/>
                            </p:stCondLst>
                            <p:childTnLst>
                              <p:par>
                                <p:cTn id="38" presetID="23" presetClass="entr" presetSubtype="16" fill="hold" nodeType="afterEffect">
                                  <p:stCondLst>
                                    <p:cond delay="0"/>
                                  </p:stCondLst>
                                  <p:childTnLst>
                                    <p:set>
                                      <p:cBhvr>
                                        <p:cTn id="39" dur="1" fill="hold">
                                          <p:stCondLst>
                                            <p:cond delay="0"/>
                                          </p:stCondLst>
                                        </p:cTn>
                                        <p:tgtEl>
                                          <p:spTgt spid="7">
                                            <p:txEl>
                                              <p:pRg st="6" end="6"/>
                                            </p:txEl>
                                          </p:spTgt>
                                        </p:tgtEl>
                                        <p:attrNameLst>
                                          <p:attrName>style.visibility</p:attrName>
                                        </p:attrNameLst>
                                      </p:cBhvr>
                                      <p:to>
                                        <p:strVal val="visible"/>
                                      </p:to>
                                    </p:set>
                                    <p:anim calcmode="lin" valueType="num">
                                      <p:cBhvr>
                                        <p:cTn id="40" dur="1000" fill="hold"/>
                                        <p:tgtEl>
                                          <p:spTgt spid="7">
                                            <p:txEl>
                                              <p:pRg st="6" end="6"/>
                                            </p:txEl>
                                          </p:spTgt>
                                        </p:tgtEl>
                                        <p:attrNameLst>
                                          <p:attrName>ppt_w</p:attrName>
                                        </p:attrNameLst>
                                      </p:cBhvr>
                                      <p:tavLst>
                                        <p:tav tm="0">
                                          <p:val>
                                            <p:fltVal val="0"/>
                                          </p:val>
                                        </p:tav>
                                        <p:tav tm="100000">
                                          <p:val>
                                            <p:strVal val="#ppt_w"/>
                                          </p:val>
                                        </p:tav>
                                      </p:tavLst>
                                    </p:anim>
                                    <p:anim calcmode="lin" valueType="num">
                                      <p:cBhvr>
                                        <p:cTn id="41" dur="1000" fill="hold"/>
                                        <p:tgtEl>
                                          <p:spTgt spid="7">
                                            <p:txEl>
                                              <p:pRg st="6" end="6"/>
                                            </p:txEl>
                                          </p:spTgt>
                                        </p:tgtEl>
                                        <p:attrNameLst>
                                          <p:attrName>ppt_h</p:attrName>
                                        </p:attrNameLst>
                                      </p:cBhvr>
                                      <p:tavLst>
                                        <p:tav tm="0">
                                          <p:val>
                                            <p:fltVal val="0"/>
                                          </p:val>
                                        </p:tav>
                                        <p:tav tm="100000">
                                          <p:val>
                                            <p:strVal val="#ppt_h"/>
                                          </p:val>
                                        </p:tav>
                                      </p:tavLst>
                                    </p:anim>
                                  </p:childTnLst>
                                </p:cTn>
                              </p:par>
                            </p:childTnLst>
                          </p:cTn>
                        </p:par>
                        <p:par>
                          <p:cTn id="42" fill="hold">
                            <p:stCondLst>
                              <p:cond delay="6000"/>
                            </p:stCondLst>
                            <p:childTnLst>
                              <p:par>
                                <p:cTn id="43" presetID="23" presetClass="entr" presetSubtype="16" fill="hold" nodeType="afterEffect">
                                  <p:stCondLst>
                                    <p:cond delay="0"/>
                                  </p:stCondLst>
                                  <p:childTnLst>
                                    <p:set>
                                      <p:cBhvr>
                                        <p:cTn id="44" dur="1" fill="hold">
                                          <p:stCondLst>
                                            <p:cond delay="0"/>
                                          </p:stCondLst>
                                        </p:cTn>
                                        <p:tgtEl>
                                          <p:spTgt spid="7">
                                            <p:txEl>
                                              <p:pRg st="7" end="7"/>
                                            </p:txEl>
                                          </p:spTgt>
                                        </p:tgtEl>
                                        <p:attrNameLst>
                                          <p:attrName>style.visibility</p:attrName>
                                        </p:attrNameLst>
                                      </p:cBhvr>
                                      <p:to>
                                        <p:strVal val="visible"/>
                                      </p:to>
                                    </p:set>
                                    <p:anim calcmode="lin" valueType="num">
                                      <p:cBhvr>
                                        <p:cTn id="45" dur="1000" fill="hold"/>
                                        <p:tgtEl>
                                          <p:spTgt spid="7">
                                            <p:txEl>
                                              <p:pRg st="7" end="7"/>
                                            </p:txEl>
                                          </p:spTgt>
                                        </p:tgtEl>
                                        <p:attrNameLst>
                                          <p:attrName>ppt_w</p:attrName>
                                        </p:attrNameLst>
                                      </p:cBhvr>
                                      <p:tavLst>
                                        <p:tav tm="0">
                                          <p:val>
                                            <p:fltVal val="0"/>
                                          </p:val>
                                        </p:tav>
                                        <p:tav tm="100000">
                                          <p:val>
                                            <p:strVal val="#ppt_w"/>
                                          </p:val>
                                        </p:tav>
                                      </p:tavLst>
                                    </p:anim>
                                    <p:anim calcmode="lin" valueType="num">
                                      <p:cBhvr>
                                        <p:cTn id="46" dur="1000" fill="hold"/>
                                        <p:tgtEl>
                                          <p:spTgt spid="7">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0" y="0"/>
            <a:ext cx="6858000" cy="1143000"/>
          </a:xfrm>
        </p:spPr>
        <p:txBody>
          <a:bodyPr>
            <a:normAutofit/>
          </a:bodyPr>
          <a:lstStyle/>
          <a:p>
            <a:r>
              <a:rPr lang="en-US" sz="5400" dirty="0" smtClean="0">
                <a:latin typeface="Freestyle Script" pitchFamily="66" charset="0"/>
              </a:rPr>
              <a:t>To Learn More!</a:t>
            </a:r>
            <a:endParaRPr lang="en-US" sz="5400" dirty="0"/>
          </a:p>
        </p:txBody>
      </p:sp>
      <p:pic>
        <p:nvPicPr>
          <p:cNvPr id="14" name="Picture 2" descr="D:\J Files\Religious Materials\GET REAL! Ministry\GET REAL 4 KIDS! Pictures\GET REAL 4 Kids Beginnings!\IMG00281-20100727-2048.jpg"/>
          <p:cNvPicPr>
            <a:picLocks noChangeAspect="1" noChangeArrowheads="1"/>
          </p:cNvPicPr>
          <p:nvPr/>
        </p:nvPicPr>
        <p:blipFill>
          <a:blip r:embed="rId3" cstate="print">
            <a:lum bright="30000" contrast="-40000"/>
          </a:blip>
          <a:srcRect l="25185" r="30370"/>
          <a:stretch>
            <a:fillRect/>
          </a:stretch>
        </p:blipFill>
        <p:spPr bwMode="auto">
          <a:xfrm>
            <a:off x="0" y="0"/>
            <a:ext cx="2286000" cy="6858000"/>
          </a:xfrm>
          <a:prstGeom prst="rect">
            <a:avLst/>
          </a:prstGeom>
          <a:noFill/>
        </p:spPr>
      </p:pic>
      <p:sp>
        <p:nvSpPr>
          <p:cNvPr id="6" name="TextBox 5"/>
          <p:cNvSpPr txBox="1"/>
          <p:nvPr/>
        </p:nvSpPr>
        <p:spPr>
          <a:xfrm>
            <a:off x="2286000" y="1066800"/>
            <a:ext cx="6858000" cy="1200329"/>
          </a:xfrm>
          <a:prstGeom prst="rect">
            <a:avLst/>
          </a:prstGeom>
          <a:noFill/>
        </p:spPr>
        <p:txBody>
          <a:bodyPr wrap="square" rtlCol="0">
            <a:spAutoFit/>
          </a:bodyPr>
          <a:lstStyle/>
          <a:p>
            <a:pPr>
              <a:buFont typeface="Wingdings" pitchFamily="2" charset="2"/>
              <a:buChar char="ü"/>
            </a:pPr>
            <a:r>
              <a:rPr lang="en-US" sz="2400" b="1" dirty="0" smtClean="0"/>
              <a:t>Website: </a:t>
            </a:r>
            <a:r>
              <a:rPr lang="en-US" sz="2400" b="1" dirty="0" smtClean="0">
                <a:hlinkClick r:id="rId4"/>
              </a:rPr>
              <a:t>www.GETREAL4Kids.com</a:t>
            </a:r>
            <a:endParaRPr lang="en-US" sz="2400" b="1" dirty="0" smtClean="0"/>
          </a:p>
          <a:p>
            <a:pPr>
              <a:buFont typeface="Wingdings" pitchFamily="2" charset="2"/>
              <a:buChar char="ü"/>
            </a:pPr>
            <a:r>
              <a:rPr lang="en-US" sz="2400" b="1" dirty="0" smtClean="0"/>
              <a:t>E-mail: </a:t>
            </a:r>
            <a:r>
              <a:rPr lang="en-US" sz="2400" b="1" dirty="0" smtClean="0">
                <a:hlinkClick r:id="rId5"/>
              </a:rPr>
              <a:t>JLanphear@PowerofGodministry.org</a:t>
            </a:r>
            <a:endParaRPr lang="en-US" sz="2400" b="1" dirty="0" smtClean="0"/>
          </a:p>
          <a:p>
            <a:endParaRPr lang="en-US" sz="2400" b="1" dirty="0" smtClean="0"/>
          </a:p>
        </p:txBody>
      </p:sp>
      <p:sp>
        <p:nvSpPr>
          <p:cNvPr id="7" name="Title 1"/>
          <p:cNvSpPr txBox="1">
            <a:spLocks/>
          </p:cNvSpPr>
          <p:nvPr/>
        </p:nvSpPr>
        <p:spPr>
          <a:xfrm>
            <a:off x="2286000" y="1981200"/>
            <a:ext cx="6858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chemeClr val="tx1"/>
                </a:solidFill>
                <a:effectLst/>
                <a:uLnTx/>
                <a:uFillTx/>
                <a:latin typeface="Freestyle Script" pitchFamily="66" charset="0"/>
                <a:ea typeface="+mj-ea"/>
                <a:cs typeface="+mj-cs"/>
              </a:rPr>
              <a:t>Credits!</a:t>
            </a:r>
            <a:endParaRPr kumimoji="0" lang="en-US" sz="5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TextBox 7"/>
          <p:cNvSpPr txBox="1"/>
          <p:nvPr/>
        </p:nvSpPr>
        <p:spPr>
          <a:xfrm>
            <a:off x="2286000" y="2971800"/>
            <a:ext cx="6858000" cy="3416320"/>
          </a:xfrm>
          <a:prstGeom prst="rect">
            <a:avLst/>
          </a:prstGeom>
          <a:noFill/>
        </p:spPr>
        <p:txBody>
          <a:bodyPr wrap="square" rtlCol="0">
            <a:spAutoFit/>
          </a:bodyPr>
          <a:lstStyle/>
          <a:p>
            <a:r>
              <a:rPr lang="en-US" sz="2400" b="1" dirty="0" smtClean="0"/>
              <a:t>All glory and honor goes to our Awesome Heavenly Father and Jesus Christ His Son!</a:t>
            </a:r>
          </a:p>
          <a:p>
            <a:pPr>
              <a:buFont typeface="Wingdings" pitchFamily="2" charset="2"/>
              <a:buChar char="ü"/>
            </a:pPr>
            <a:endParaRPr lang="en-US" sz="2400" b="1" dirty="0" smtClean="0"/>
          </a:p>
          <a:p>
            <a:r>
              <a:rPr lang="en-US" sz="2400" b="1" dirty="0" smtClean="0"/>
              <a:t>Thank you also to Otsego church members who have supported this program with their time, money, and most importantly their prayers!</a:t>
            </a:r>
          </a:p>
          <a:p>
            <a:endParaRPr lang="en-US" sz="2400" b="1" dirty="0" smtClean="0"/>
          </a:p>
          <a:p>
            <a:r>
              <a:rPr lang="en-US" sz="2400" b="1" dirty="0" smtClean="0"/>
              <a:t>Thank you also to my awesome supportive wife Mindy and </a:t>
            </a:r>
            <a:r>
              <a:rPr lang="en-US" sz="2400" b="1" dirty="0" err="1" smtClean="0"/>
              <a:t>kidos</a:t>
            </a:r>
            <a:r>
              <a:rPr lang="en-US" sz="2400" b="1" dirty="0" smtClean="0"/>
              <a:t> Heather, Hannah, and David!</a:t>
            </a:r>
            <a:endParaRPr lang="en-US" sz="2400" b="1"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362200" y="152400"/>
            <a:ext cx="6373746" cy="1107996"/>
          </a:xfrm>
          <a:prstGeom prst="rect">
            <a:avLst/>
          </a:prstGeom>
          <a:noFill/>
        </p:spPr>
        <p:txBody>
          <a:bodyPr wrap="square" rtlCol="0">
            <a:spAutoFit/>
          </a:bodyPr>
          <a:lstStyle/>
          <a:p>
            <a:r>
              <a:rPr lang="en-US" sz="6500" dirty="0" smtClean="0">
                <a:latin typeface="Freestyle Script" pitchFamily="66" charset="0"/>
              </a:rPr>
              <a:t>What are these New Ways?</a:t>
            </a:r>
            <a:endParaRPr lang="en-US" sz="6500" dirty="0">
              <a:latin typeface="Freestyle Script" pitchFamily="66" charset="0"/>
            </a:endParaRPr>
          </a:p>
        </p:txBody>
      </p:sp>
      <p:sp>
        <p:nvSpPr>
          <p:cNvPr id="12" name="TextBox 11"/>
          <p:cNvSpPr txBox="1"/>
          <p:nvPr/>
        </p:nvSpPr>
        <p:spPr>
          <a:xfrm>
            <a:off x="2362200" y="2286000"/>
            <a:ext cx="6781800" cy="3170099"/>
          </a:xfrm>
          <a:prstGeom prst="rect">
            <a:avLst/>
          </a:prstGeom>
          <a:noFill/>
        </p:spPr>
        <p:txBody>
          <a:bodyPr wrap="square" rtlCol="0">
            <a:spAutoFit/>
          </a:bodyPr>
          <a:lstStyle/>
          <a:p>
            <a:pPr>
              <a:buFont typeface="Wingdings" pitchFamily="2" charset="2"/>
              <a:buChar char="ü"/>
            </a:pPr>
            <a:r>
              <a:rPr lang="en-US" sz="4000" dirty="0" smtClean="0"/>
              <a:t>Doing the “Jesus Method”!</a:t>
            </a:r>
          </a:p>
          <a:p>
            <a:pPr>
              <a:buFont typeface="Wingdings" pitchFamily="2" charset="2"/>
              <a:buChar char="ü"/>
            </a:pPr>
            <a:endParaRPr lang="en-US" sz="4000" dirty="0" smtClean="0"/>
          </a:p>
          <a:p>
            <a:pPr>
              <a:buFont typeface="Wingdings" pitchFamily="2" charset="2"/>
              <a:buChar char="ü"/>
            </a:pPr>
            <a:r>
              <a:rPr lang="en-US" sz="4000" dirty="0" smtClean="0"/>
              <a:t>GET </a:t>
            </a:r>
            <a:r>
              <a:rPr lang="en-US" sz="4000" dirty="0" smtClean="0"/>
              <a:t>REAL 4 Kids! </a:t>
            </a:r>
            <a:r>
              <a:rPr lang="en-US" sz="4000" dirty="0" smtClean="0"/>
              <a:t>Program!</a:t>
            </a:r>
          </a:p>
          <a:p>
            <a:pPr>
              <a:buFont typeface="Wingdings" pitchFamily="2" charset="2"/>
              <a:buChar char="ü"/>
            </a:pPr>
            <a:endParaRPr lang="en-US" sz="4000" dirty="0" smtClean="0"/>
          </a:p>
          <a:p>
            <a:pPr>
              <a:buFont typeface="Wingdings" pitchFamily="2" charset="2"/>
              <a:buChar char="ü"/>
            </a:pPr>
            <a:r>
              <a:rPr lang="en-US" sz="4000" dirty="0" smtClean="0"/>
              <a:t>RAD (Road ADoption)Routes!</a:t>
            </a:r>
            <a:endParaRPr lang="en-US" sz="4000" dirty="0" smtClean="0"/>
          </a:p>
        </p:txBody>
      </p:sp>
      <p:pic>
        <p:nvPicPr>
          <p:cNvPr id="1026" name="Picture 2" descr="D:\J Files\Religious Materials\GET REAL! Ministry\GET REAL 4 KIDS! Pictures\GET REAL 4 Kids Beginnings!\IMG00281-20100727-2048.jpg"/>
          <p:cNvPicPr>
            <a:picLocks noChangeAspect="1" noChangeArrowheads="1"/>
          </p:cNvPicPr>
          <p:nvPr/>
        </p:nvPicPr>
        <p:blipFill>
          <a:blip r:embed="rId3" cstate="print">
            <a:lum bright="30000" contrast="-40000"/>
          </a:blip>
          <a:srcRect l="25185" r="30370"/>
          <a:stretch>
            <a:fillRect/>
          </a:stretch>
        </p:blipFill>
        <p:spPr bwMode="auto">
          <a:xfrm>
            <a:off x="0" y="0"/>
            <a:ext cx="2286000" cy="6858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additive="base">
                                        <p:cTn id="13"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 calcmode="lin" valueType="num">
                                      <p:cBhvr additive="base">
                                        <p:cTn id="19"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normAutofit/>
          </a:bodyPr>
          <a:lstStyle/>
          <a:p>
            <a:r>
              <a:rPr lang="en-US" sz="5400" dirty="0" smtClean="0">
                <a:latin typeface="Freestyle Script" pitchFamily="66" charset="0"/>
              </a:rPr>
              <a:t>Trying on Jesus’ Shoes</a:t>
            </a:r>
            <a:endParaRPr lang="en-US" sz="5400" dirty="0"/>
          </a:p>
        </p:txBody>
      </p:sp>
      <p:pic>
        <p:nvPicPr>
          <p:cNvPr id="1026" name="Picture 2"/>
          <p:cNvPicPr>
            <a:picLocks noChangeAspect="1" noChangeArrowheads="1"/>
          </p:cNvPicPr>
          <p:nvPr/>
        </p:nvPicPr>
        <p:blipFill>
          <a:blip r:embed="rId4" cstate="print"/>
          <a:srcRect/>
          <a:stretch>
            <a:fillRect/>
          </a:stretch>
        </p:blipFill>
        <p:spPr bwMode="auto">
          <a:xfrm>
            <a:off x="7848600" y="0"/>
            <a:ext cx="1295400" cy="1570278"/>
          </a:xfrm>
          <a:prstGeom prst="rect">
            <a:avLst/>
          </a:prstGeom>
          <a:noFill/>
          <a:ln w="9525">
            <a:noFill/>
            <a:miter lim="800000"/>
            <a:headEnd/>
            <a:tailEnd/>
          </a:ln>
        </p:spPr>
      </p:pic>
      <p:sp>
        <p:nvSpPr>
          <p:cNvPr id="5" name="TextBox 4"/>
          <p:cNvSpPr txBox="1"/>
          <p:nvPr/>
        </p:nvSpPr>
        <p:spPr>
          <a:xfrm>
            <a:off x="2286000" y="1447800"/>
            <a:ext cx="7162800" cy="646331"/>
          </a:xfrm>
          <a:prstGeom prst="rect">
            <a:avLst/>
          </a:prstGeom>
          <a:noFill/>
        </p:spPr>
        <p:txBody>
          <a:bodyPr wrap="square" rtlCol="0">
            <a:spAutoFit/>
          </a:bodyPr>
          <a:lstStyle/>
          <a:p>
            <a:pPr>
              <a:buFont typeface="Wingdings" pitchFamily="2" charset="2"/>
              <a:buChar char="v"/>
            </a:pPr>
            <a:r>
              <a:rPr lang="en-US" sz="3600" b="1" dirty="0" smtClean="0"/>
              <a:t>At the Marriage Feast!</a:t>
            </a:r>
          </a:p>
        </p:txBody>
      </p:sp>
      <p:sp>
        <p:nvSpPr>
          <p:cNvPr id="6" name="TextBox 5"/>
          <p:cNvSpPr txBox="1"/>
          <p:nvPr/>
        </p:nvSpPr>
        <p:spPr>
          <a:xfrm>
            <a:off x="2286000" y="1981200"/>
            <a:ext cx="6781800" cy="2000548"/>
          </a:xfrm>
          <a:prstGeom prst="rect">
            <a:avLst/>
          </a:prstGeom>
          <a:noFill/>
        </p:spPr>
        <p:txBody>
          <a:bodyPr wrap="square" rtlCol="0">
            <a:spAutoFit/>
          </a:bodyPr>
          <a:lstStyle/>
          <a:p>
            <a:r>
              <a:rPr lang="en-US" sz="2400" dirty="0" smtClean="0"/>
              <a:t>And the third day there was a marriage in Cana of Galilee; and the mother of Jesus was there: And both Jesus was called, and his disciples, to the marriage. And when they wanted wine, the mother of Jesus saith unto him, They have no wine. (John 2:1-3 KJVR)</a:t>
            </a:r>
          </a:p>
        </p:txBody>
      </p:sp>
      <p:sp>
        <p:nvSpPr>
          <p:cNvPr id="7" name="TextBox 6"/>
          <p:cNvSpPr txBox="1"/>
          <p:nvPr/>
        </p:nvSpPr>
        <p:spPr>
          <a:xfrm>
            <a:off x="2286000" y="4267200"/>
            <a:ext cx="6858000" cy="830997"/>
          </a:xfrm>
          <a:prstGeom prst="rect">
            <a:avLst/>
          </a:prstGeom>
          <a:noFill/>
        </p:spPr>
        <p:txBody>
          <a:bodyPr wrap="square" rtlCol="0">
            <a:spAutoFit/>
          </a:bodyPr>
          <a:lstStyle/>
          <a:p>
            <a:r>
              <a:rPr lang="en-US" sz="2400" dirty="0" smtClean="0"/>
              <a:t>Jesus saith unto them, Fill the </a:t>
            </a:r>
            <a:r>
              <a:rPr lang="en-US" sz="2400" dirty="0" err="1" smtClean="0"/>
              <a:t>waterpots</a:t>
            </a:r>
            <a:r>
              <a:rPr lang="en-US" sz="2400" dirty="0" smtClean="0"/>
              <a:t> with water. And they filled them up to the brim. (John 2:7 KJVR)</a:t>
            </a:r>
          </a:p>
        </p:txBody>
      </p:sp>
      <p:sp>
        <p:nvSpPr>
          <p:cNvPr id="8" name="TextBox 7"/>
          <p:cNvSpPr txBox="1"/>
          <p:nvPr/>
        </p:nvSpPr>
        <p:spPr>
          <a:xfrm>
            <a:off x="2286000" y="5657671"/>
            <a:ext cx="5867400" cy="1200329"/>
          </a:xfrm>
          <a:prstGeom prst="rect">
            <a:avLst/>
          </a:prstGeom>
          <a:noFill/>
        </p:spPr>
        <p:txBody>
          <a:bodyPr wrap="square" rtlCol="0">
            <a:spAutoFit/>
          </a:bodyPr>
          <a:lstStyle/>
          <a:p>
            <a:r>
              <a:rPr lang="en-US" sz="2400" dirty="0" smtClean="0"/>
              <a:t>This beginning of miracles did Jesus in Cana of Galilee, and manifested forth his glory; and his disciples believed on him. (John 2:11 </a:t>
            </a:r>
            <a:r>
              <a:rPr lang="en-US" sz="2000" dirty="0" smtClean="0"/>
              <a:t>KJVR</a:t>
            </a:r>
            <a:r>
              <a:rPr lang="en-US" sz="2400" dirty="0" smtClean="0"/>
              <a:t>)</a:t>
            </a:r>
          </a:p>
        </p:txBody>
      </p:sp>
      <p:pic>
        <p:nvPicPr>
          <p:cNvPr id="10" name="Picture 2" descr="D:\J Files\Religious Materials\GET REAL! Ministry\GET REAL 4 KIDS! Pictures\GET REAL 4 Kids Beginnings!\IMG00281-20100727-2048.jpg"/>
          <p:cNvPicPr>
            <a:picLocks noChangeAspect="1" noChangeArrowheads="1"/>
          </p:cNvPicPr>
          <p:nvPr/>
        </p:nvPicPr>
        <p:blipFill>
          <a:blip r:embed="rId5" cstate="print">
            <a:lum bright="30000" contrast="-40000"/>
          </a:blip>
          <a:srcRect l="25185" r="30370"/>
          <a:stretch>
            <a:fillRect/>
          </a:stretch>
        </p:blipFill>
        <p:spPr bwMode="auto">
          <a:xfrm>
            <a:off x="0" y="0"/>
            <a:ext cx="2286000" cy="6858000"/>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normAutofit/>
          </a:bodyPr>
          <a:lstStyle/>
          <a:p>
            <a:r>
              <a:rPr lang="en-US" sz="5400" dirty="0" smtClean="0">
                <a:latin typeface="Freestyle Script" pitchFamily="66" charset="0"/>
              </a:rPr>
              <a:t>Trying on Jesus’ Shoes</a:t>
            </a:r>
            <a:endParaRPr lang="en-US" sz="5400" dirty="0"/>
          </a:p>
        </p:txBody>
      </p:sp>
      <p:pic>
        <p:nvPicPr>
          <p:cNvPr id="1026" name="Picture 2"/>
          <p:cNvPicPr>
            <a:picLocks noChangeAspect="1" noChangeArrowheads="1"/>
          </p:cNvPicPr>
          <p:nvPr/>
        </p:nvPicPr>
        <p:blipFill>
          <a:blip r:embed="rId4" cstate="print"/>
          <a:srcRect/>
          <a:stretch>
            <a:fillRect/>
          </a:stretch>
        </p:blipFill>
        <p:spPr bwMode="auto">
          <a:xfrm>
            <a:off x="7924800" y="0"/>
            <a:ext cx="1219200" cy="1477909"/>
          </a:xfrm>
          <a:prstGeom prst="rect">
            <a:avLst/>
          </a:prstGeom>
          <a:noFill/>
          <a:ln w="9525">
            <a:noFill/>
            <a:miter lim="800000"/>
            <a:headEnd/>
            <a:tailEnd/>
          </a:ln>
        </p:spPr>
      </p:pic>
      <p:sp>
        <p:nvSpPr>
          <p:cNvPr id="5" name="TextBox 4"/>
          <p:cNvSpPr txBox="1"/>
          <p:nvPr/>
        </p:nvSpPr>
        <p:spPr>
          <a:xfrm>
            <a:off x="2209800" y="1447800"/>
            <a:ext cx="7162800" cy="646331"/>
          </a:xfrm>
          <a:prstGeom prst="rect">
            <a:avLst/>
          </a:prstGeom>
          <a:noFill/>
        </p:spPr>
        <p:txBody>
          <a:bodyPr wrap="square" rtlCol="0">
            <a:spAutoFit/>
          </a:bodyPr>
          <a:lstStyle/>
          <a:p>
            <a:pPr>
              <a:buFont typeface="Wingdings" pitchFamily="2" charset="2"/>
              <a:buChar char="v"/>
            </a:pPr>
            <a:r>
              <a:rPr lang="en-US" sz="3600" b="1" dirty="0" smtClean="0"/>
              <a:t>At the Marriage Feast!</a:t>
            </a:r>
          </a:p>
        </p:txBody>
      </p:sp>
      <p:sp>
        <p:nvSpPr>
          <p:cNvPr id="6" name="TextBox 5"/>
          <p:cNvSpPr txBox="1"/>
          <p:nvPr/>
        </p:nvSpPr>
        <p:spPr>
          <a:xfrm>
            <a:off x="2362200" y="1981200"/>
            <a:ext cx="6781800" cy="4462760"/>
          </a:xfrm>
          <a:prstGeom prst="rect">
            <a:avLst/>
          </a:prstGeom>
          <a:noFill/>
        </p:spPr>
        <p:txBody>
          <a:bodyPr wrap="square" rtlCol="0">
            <a:spAutoFit/>
          </a:bodyPr>
          <a:lstStyle/>
          <a:p>
            <a:r>
              <a:rPr lang="en-US" sz="3200" dirty="0" smtClean="0"/>
              <a:t>Jesus did not begin His ministry by some great work before the Sanhedrin at Jerusalem. At a household gathering in a little Galilean village His power was put forth to add to the joy of a wedding feast. Thus He showed His sympathy with men, and His desire to minister to their happiness. </a:t>
            </a:r>
            <a:r>
              <a:rPr lang="en-US" sz="1400" dirty="0" smtClean="0"/>
              <a:t>White, Ellen Gould: </a:t>
            </a:r>
            <a:r>
              <a:rPr lang="en-US" sz="1400" i="1" dirty="0" smtClean="0"/>
              <a:t>The Desire of Ages; Conflict of the Ages Series, Volume 3; Desire of Ages</a:t>
            </a:r>
            <a:r>
              <a:rPr lang="en-US" sz="1400" dirty="0" smtClean="0"/>
              <a:t>. Pacific Press Publishing Association, 1898; 2002, S. 144</a:t>
            </a:r>
            <a:endParaRPr lang="en-US" sz="1400" dirty="0"/>
          </a:p>
        </p:txBody>
      </p:sp>
      <p:pic>
        <p:nvPicPr>
          <p:cNvPr id="11" name="Picture 2" descr="D:\J Files\Religious Materials\GET REAL! Ministry\GET REAL 4 KIDS! Pictures\GET REAL 4 Kids Beginnings!\IMG00281-20100727-2048.jpg"/>
          <p:cNvPicPr>
            <a:picLocks noChangeAspect="1" noChangeArrowheads="1"/>
          </p:cNvPicPr>
          <p:nvPr/>
        </p:nvPicPr>
        <p:blipFill>
          <a:blip r:embed="rId5" cstate="print">
            <a:lum bright="30000" contrast="-40000"/>
          </a:blip>
          <a:srcRect l="25185" r="30370"/>
          <a:stretch>
            <a:fillRect/>
          </a:stretch>
        </p:blipFill>
        <p:spPr bwMode="auto">
          <a:xfrm>
            <a:off x="0" y="0"/>
            <a:ext cx="2286000" cy="6858000"/>
          </a:xfrm>
          <a:prstGeom prst="rect">
            <a:avLst/>
          </a:prstGeom>
          <a:noFill/>
        </p:spPr>
      </p:pic>
    </p:spTree>
    <p:custDataLst>
      <p:tags r:id="rId1"/>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normAutofit/>
          </a:bodyPr>
          <a:lstStyle/>
          <a:p>
            <a:r>
              <a:rPr lang="en-US" sz="5400" dirty="0" smtClean="0">
                <a:latin typeface="Freestyle Script" pitchFamily="66" charset="0"/>
              </a:rPr>
              <a:t>Trying on Jesus’ Shoes</a:t>
            </a:r>
            <a:endParaRPr lang="en-US" sz="5400" dirty="0"/>
          </a:p>
        </p:txBody>
      </p:sp>
      <p:pic>
        <p:nvPicPr>
          <p:cNvPr id="1026" name="Picture 2"/>
          <p:cNvPicPr>
            <a:picLocks noChangeAspect="1" noChangeArrowheads="1"/>
          </p:cNvPicPr>
          <p:nvPr/>
        </p:nvPicPr>
        <p:blipFill>
          <a:blip r:embed="rId4" cstate="print"/>
          <a:srcRect/>
          <a:stretch>
            <a:fillRect/>
          </a:stretch>
        </p:blipFill>
        <p:spPr bwMode="auto">
          <a:xfrm>
            <a:off x="7924800" y="0"/>
            <a:ext cx="1219200" cy="1477909"/>
          </a:xfrm>
          <a:prstGeom prst="rect">
            <a:avLst/>
          </a:prstGeom>
          <a:noFill/>
          <a:ln w="9525">
            <a:noFill/>
            <a:miter lim="800000"/>
            <a:headEnd/>
            <a:tailEnd/>
          </a:ln>
        </p:spPr>
      </p:pic>
      <p:sp>
        <p:nvSpPr>
          <p:cNvPr id="5" name="TextBox 4"/>
          <p:cNvSpPr txBox="1"/>
          <p:nvPr/>
        </p:nvSpPr>
        <p:spPr>
          <a:xfrm>
            <a:off x="2362200" y="1219200"/>
            <a:ext cx="6785811" cy="646331"/>
          </a:xfrm>
          <a:prstGeom prst="rect">
            <a:avLst/>
          </a:prstGeom>
          <a:noFill/>
        </p:spPr>
        <p:txBody>
          <a:bodyPr wrap="square" rtlCol="0">
            <a:spAutoFit/>
          </a:bodyPr>
          <a:lstStyle/>
          <a:p>
            <a:pPr>
              <a:buFont typeface="Wingdings" pitchFamily="2" charset="2"/>
              <a:buChar char="v"/>
            </a:pPr>
            <a:r>
              <a:rPr lang="en-US" sz="3600" b="1" dirty="0" smtClean="0"/>
              <a:t>At the Marriage Feast!</a:t>
            </a:r>
          </a:p>
        </p:txBody>
      </p:sp>
      <p:sp>
        <p:nvSpPr>
          <p:cNvPr id="6" name="TextBox 5"/>
          <p:cNvSpPr txBox="1"/>
          <p:nvPr/>
        </p:nvSpPr>
        <p:spPr>
          <a:xfrm>
            <a:off x="2286000" y="1752600"/>
            <a:ext cx="6858000" cy="5093702"/>
          </a:xfrm>
          <a:prstGeom prst="rect">
            <a:avLst/>
          </a:prstGeom>
          <a:noFill/>
        </p:spPr>
        <p:txBody>
          <a:bodyPr wrap="square" rtlCol="0">
            <a:spAutoFit/>
          </a:bodyPr>
          <a:lstStyle/>
          <a:p>
            <a:r>
              <a:rPr lang="en-US" sz="2700" dirty="0" smtClean="0"/>
              <a:t>Jesus began the work of reformation by coming into close sympathy with humanity. While He showed the greatest reverence for the law of God, He rebuked the pretentious piety of the Pharisees, and tried to free the people from the senseless rules that bound them. He was seeking to break down the barriers </a:t>
            </a:r>
            <a:r>
              <a:rPr lang="en-US" sz="2700" dirty="0" smtClean="0"/>
              <a:t>which </a:t>
            </a:r>
            <a:r>
              <a:rPr lang="en-US" sz="2700" dirty="0" smtClean="0"/>
              <a:t>separated the different classes of society, </a:t>
            </a:r>
            <a:r>
              <a:rPr lang="en-US" sz="2700" dirty="0" smtClean="0"/>
              <a:t>that </a:t>
            </a:r>
            <a:r>
              <a:rPr lang="en-US" sz="2700" dirty="0" smtClean="0"/>
              <a:t>He might bring men together as children of </a:t>
            </a:r>
            <a:r>
              <a:rPr lang="en-US" sz="2700" dirty="0" smtClean="0"/>
              <a:t>one family. His attendance at the marriage feast was designed to be a step toward effecting this. </a:t>
            </a:r>
            <a:r>
              <a:rPr lang="en-US" sz="1400" dirty="0" smtClean="0"/>
              <a:t>White</a:t>
            </a:r>
            <a:r>
              <a:rPr lang="en-US" sz="1400" dirty="0" smtClean="0"/>
              <a:t>, Ellen Gould: </a:t>
            </a:r>
            <a:r>
              <a:rPr lang="en-US" sz="1400" i="1" dirty="0" smtClean="0"/>
              <a:t>The Desire of Ages; Conflict of the Ages Series, Volume 3; Desire of Ages</a:t>
            </a:r>
            <a:r>
              <a:rPr lang="en-US" sz="1400" dirty="0" smtClean="0"/>
              <a:t>. Pacific Press Publishing Association, 1898; 2002, S. 150</a:t>
            </a:r>
            <a:endParaRPr lang="en-US" sz="3200" dirty="0"/>
          </a:p>
        </p:txBody>
      </p:sp>
      <p:pic>
        <p:nvPicPr>
          <p:cNvPr id="8" name="Picture 2" descr="D:\J Files\Religious Materials\GET REAL! Ministry\GET REAL 4 KIDS! Pictures\GET REAL 4 Kids Beginnings!\IMG00281-20100727-2048.jpg"/>
          <p:cNvPicPr>
            <a:picLocks noChangeAspect="1" noChangeArrowheads="1"/>
          </p:cNvPicPr>
          <p:nvPr/>
        </p:nvPicPr>
        <p:blipFill>
          <a:blip r:embed="rId5" cstate="print">
            <a:lum bright="30000" contrast="-40000"/>
          </a:blip>
          <a:srcRect l="25185" r="30370"/>
          <a:stretch>
            <a:fillRect/>
          </a:stretch>
        </p:blipFill>
        <p:spPr bwMode="auto">
          <a:xfrm>
            <a:off x="0" y="0"/>
            <a:ext cx="2286000" cy="6858000"/>
          </a:xfrm>
          <a:prstGeom prst="rect">
            <a:avLst/>
          </a:prstGeom>
          <a:noFill/>
        </p:spPr>
      </p:pic>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normAutofit/>
          </a:bodyPr>
          <a:lstStyle/>
          <a:p>
            <a:r>
              <a:rPr lang="en-US" sz="5400" dirty="0" smtClean="0">
                <a:latin typeface="Freestyle Script" pitchFamily="66" charset="0"/>
              </a:rPr>
              <a:t>Trying on Jesus’ Shoes</a:t>
            </a:r>
            <a:endParaRPr lang="en-US" sz="5400" dirty="0"/>
          </a:p>
        </p:txBody>
      </p:sp>
      <p:pic>
        <p:nvPicPr>
          <p:cNvPr id="1026" name="Picture 2"/>
          <p:cNvPicPr>
            <a:picLocks noChangeAspect="1" noChangeArrowheads="1"/>
          </p:cNvPicPr>
          <p:nvPr/>
        </p:nvPicPr>
        <p:blipFill>
          <a:blip r:embed="rId3" cstate="print"/>
          <a:srcRect/>
          <a:stretch>
            <a:fillRect/>
          </a:stretch>
        </p:blipFill>
        <p:spPr bwMode="auto">
          <a:xfrm>
            <a:off x="7924800" y="0"/>
            <a:ext cx="1219200" cy="1477909"/>
          </a:xfrm>
          <a:prstGeom prst="rect">
            <a:avLst/>
          </a:prstGeom>
          <a:noFill/>
          <a:ln w="9525">
            <a:noFill/>
            <a:miter lim="800000"/>
            <a:headEnd/>
            <a:tailEnd/>
          </a:ln>
        </p:spPr>
      </p:pic>
      <p:sp>
        <p:nvSpPr>
          <p:cNvPr id="5" name="TextBox 4"/>
          <p:cNvSpPr txBox="1"/>
          <p:nvPr/>
        </p:nvSpPr>
        <p:spPr>
          <a:xfrm>
            <a:off x="2286000" y="1447800"/>
            <a:ext cx="6858000" cy="584775"/>
          </a:xfrm>
          <a:prstGeom prst="rect">
            <a:avLst/>
          </a:prstGeom>
          <a:noFill/>
        </p:spPr>
        <p:txBody>
          <a:bodyPr wrap="square" rtlCol="0">
            <a:spAutoFit/>
          </a:bodyPr>
          <a:lstStyle/>
          <a:p>
            <a:pPr>
              <a:buFont typeface="Wingdings" pitchFamily="2" charset="2"/>
              <a:buChar char="v"/>
            </a:pPr>
            <a:r>
              <a:rPr lang="en-US" sz="3200" b="1" dirty="0" smtClean="0"/>
              <a:t>Jesus did all this!  What about us?</a:t>
            </a:r>
          </a:p>
        </p:txBody>
      </p:sp>
      <p:sp>
        <p:nvSpPr>
          <p:cNvPr id="6" name="TextBox 5"/>
          <p:cNvSpPr txBox="1"/>
          <p:nvPr/>
        </p:nvSpPr>
        <p:spPr>
          <a:xfrm>
            <a:off x="2286000" y="2057400"/>
            <a:ext cx="6858000" cy="4955203"/>
          </a:xfrm>
          <a:prstGeom prst="rect">
            <a:avLst/>
          </a:prstGeom>
          <a:noFill/>
        </p:spPr>
        <p:txBody>
          <a:bodyPr wrap="square" rtlCol="0">
            <a:spAutoFit/>
          </a:bodyPr>
          <a:lstStyle/>
          <a:p>
            <a:r>
              <a:rPr lang="en-US" sz="3200" dirty="0" smtClean="0">
                <a:solidFill>
                  <a:srgbClr val="FF0000"/>
                </a:solidFill>
              </a:rPr>
              <a:t>Verily, verily, I say unto you, He that believeth on me, the works that I do shall he do also; and greater </a:t>
            </a:r>
            <a:r>
              <a:rPr lang="en-US" sz="3200" i="1" dirty="0" smtClean="0">
                <a:solidFill>
                  <a:srgbClr val="FF0000"/>
                </a:solidFill>
              </a:rPr>
              <a:t>works than these shall he do; because I go unto my Father. And whatsoever ye shall ask in my name, that will I do, that the Father may be glorified in the Son. If ye shall ask any thing in my name, I will do it. If ye love me, keep my commandments. </a:t>
            </a:r>
          </a:p>
          <a:p>
            <a:r>
              <a:rPr lang="en-US" sz="2800" dirty="0" smtClean="0"/>
              <a:t>(John 14:12-15 KJVR)</a:t>
            </a:r>
          </a:p>
        </p:txBody>
      </p:sp>
      <p:pic>
        <p:nvPicPr>
          <p:cNvPr id="8" name="Picture 2" descr="D:\J Files\Religious Materials\GET REAL! Ministry\GET REAL 4 KIDS! Pictures\GET REAL 4 Kids Beginnings!\IMG00281-20100727-2048.jpg"/>
          <p:cNvPicPr>
            <a:picLocks noChangeAspect="1" noChangeArrowheads="1"/>
          </p:cNvPicPr>
          <p:nvPr/>
        </p:nvPicPr>
        <p:blipFill>
          <a:blip r:embed="rId4" cstate="print">
            <a:lum bright="30000" contrast="-40000"/>
          </a:blip>
          <a:srcRect l="25185" r="30370"/>
          <a:stretch>
            <a:fillRect/>
          </a:stretch>
        </p:blipFill>
        <p:spPr bwMode="auto">
          <a:xfrm>
            <a:off x="0" y="0"/>
            <a:ext cx="2286000" cy="6858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838200"/>
          </a:xfrm>
        </p:spPr>
        <p:txBody>
          <a:bodyPr>
            <a:normAutofit fontScale="90000"/>
          </a:bodyPr>
          <a:lstStyle/>
          <a:p>
            <a:r>
              <a:rPr lang="en-US" sz="5400" b="1" dirty="0" smtClean="0">
                <a:solidFill>
                  <a:srgbClr val="FF0000"/>
                </a:solidFill>
                <a:latin typeface="Freestyle Script" pitchFamily="66" charset="0"/>
              </a:rPr>
              <a:t>Basic Fact: </a:t>
            </a:r>
            <a:r>
              <a:rPr lang="en-US" sz="4900" dirty="0" smtClean="0">
                <a:latin typeface="Freestyle Script" pitchFamily="66" charset="0"/>
              </a:rPr>
              <a:t>Asking tough questions can help bring answers!</a:t>
            </a:r>
            <a:endParaRPr lang="en-US" sz="5400" dirty="0"/>
          </a:p>
        </p:txBody>
      </p:sp>
      <p:pic>
        <p:nvPicPr>
          <p:cNvPr id="7" name="Picture 2" descr="D:\J Files\Religious Materials\GET REAL! Ministry\GET REAL 4 KIDS! Pictures\GET REAL 4 Kids Beginnings!\IMG00281-20100727-2048.jpg"/>
          <p:cNvPicPr>
            <a:picLocks noChangeAspect="1" noChangeArrowheads="1"/>
          </p:cNvPicPr>
          <p:nvPr/>
        </p:nvPicPr>
        <p:blipFill>
          <a:blip r:embed="rId3" cstate="print">
            <a:lum bright="30000" contrast="-40000"/>
          </a:blip>
          <a:srcRect l="25185" r="30370"/>
          <a:stretch>
            <a:fillRect/>
          </a:stretch>
        </p:blipFill>
        <p:spPr bwMode="auto">
          <a:xfrm>
            <a:off x="228600" y="3810000"/>
            <a:ext cx="965200" cy="28956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8" name="TextBox 7"/>
          <p:cNvSpPr txBox="1"/>
          <p:nvPr/>
        </p:nvSpPr>
        <p:spPr>
          <a:xfrm>
            <a:off x="1447800" y="1219200"/>
            <a:ext cx="6781800" cy="5509200"/>
          </a:xfrm>
          <a:prstGeom prst="rect">
            <a:avLst/>
          </a:prstGeom>
          <a:noFill/>
        </p:spPr>
        <p:txBody>
          <a:bodyPr wrap="square" rtlCol="0">
            <a:spAutoFit/>
          </a:bodyPr>
          <a:lstStyle/>
          <a:p>
            <a:pPr>
              <a:buFont typeface="Wingdings" pitchFamily="2" charset="2"/>
              <a:buChar char="ü"/>
            </a:pPr>
            <a:r>
              <a:rPr lang="en-US" sz="3200" dirty="0" smtClean="0"/>
              <a:t>Does your church have young people in it?</a:t>
            </a:r>
          </a:p>
          <a:p>
            <a:pPr>
              <a:buFont typeface="Wingdings" pitchFamily="2" charset="2"/>
              <a:buChar char="ü"/>
            </a:pPr>
            <a:r>
              <a:rPr lang="en-US" sz="3200" dirty="0" smtClean="0"/>
              <a:t>Does your church reach out to the kids and youth in your community?</a:t>
            </a:r>
          </a:p>
          <a:p>
            <a:pPr>
              <a:buFont typeface="Wingdings" pitchFamily="2" charset="2"/>
              <a:buChar char="ü"/>
            </a:pPr>
            <a:r>
              <a:rPr lang="en-US" sz="3200" dirty="0" smtClean="0"/>
              <a:t>If Jesus came to your church, would there be people who would try to keep the kids away?</a:t>
            </a:r>
          </a:p>
          <a:p>
            <a:pPr>
              <a:buFont typeface="Wingdings" pitchFamily="2" charset="2"/>
              <a:buChar char="ü"/>
            </a:pPr>
            <a:r>
              <a:rPr lang="en-US" sz="3200" dirty="0" smtClean="0"/>
              <a:t>What was Jesus’ method of reaching people and getting them to follow him?</a:t>
            </a:r>
            <a:endParaRPr lang="en-US" sz="3200" dirty="0" smtClean="0"/>
          </a:p>
          <a:p>
            <a:pPr>
              <a:buFont typeface="Wingdings" pitchFamily="2" charset="2"/>
              <a:buChar char="ü"/>
            </a:pPr>
            <a:endParaRPr lang="en-US" sz="3200" dirty="0" smtClean="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normAutofit/>
          </a:bodyPr>
          <a:lstStyle/>
          <a:p>
            <a:r>
              <a:rPr lang="en-US" sz="5400" dirty="0" smtClean="0">
                <a:latin typeface="Freestyle Script" pitchFamily="66" charset="0"/>
              </a:rPr>
              <a:t>Trying on Jesus’ Shoes</a:t>
            </a:r>
            <a:endParaRPr lang="en-US" sz="5400" dirty="0"/>
          </a:p>
        </p:txBody>
      </p:sp>
      <p:pic>
        <p:nvPicPr>
          <p:cNvPr id="1026" name="Picture 2"/>
          <p:cNvPicPr>
            <a:picLocks noChangeAspect="1" noChangeArrowheads="1"/>
          </p:cNvPicPr>
          <p:nvPr/>
        </p:nvPicPr>
        <p:blipFill>
          <a:blip r:embed="rId4" cstate="print"/>
          <a:srcRect/>
          <a:stretch>
            <a:fillRect/>
          </a:stretch>
        </p:blipFill>
        <p:spPr bwMode="auto">
          <a:xfrm>
            <a:off x="7924800" y="0"/>
            <a:ext cx="1219200" cy="1477909"/>
          </a:xfrm>
          <a:prstGeom prst="rect">
            <a:avLst/>
          </a:prstGeom>
          <a:noFill/>
          <a:ln w="9525">
            <a:noFill/>
            <a:miter lim="800000"/>
            <a:headEnd/>
            <a:tailEnd/>
          </a:ln>
        </p:spPr>
      </p:pic>
      <p:sp>
        <p:nvSpPr>
          <p:cNvPr id="5" name="TextBox 4"/>
          <p:cNvSpPr txBox="1"/>
          <p:nvPr/>
        </p:nvSpPr>
        <p:spPr>
          <a:xfrm>
            <a:off x="2209800" y="1447800"/>
            <a:ext cx="6934200" cy="1200329"/>
          </a:xfrm>
          <a:prstGeom prst="rect">
            <a:avLst/>
          </a:prstGeom>
          <a:noFill/>
        </p:spPr>
        <p:txBody>
          <a:bodyPr wrap="square" rtlCol="0">
            <a:spAutoFit/>
          </a:bodyPr>
          <a:lstStyle/>
          <a:p>
            <a:pPr>
              <a:buFont typeface="Wingdings" pitchFamily="2" charset="2"/>
              <a:buChar char="v"/>
            </a:pPr>
            <a:r>
              <a:rPr lang="en-US" sz="3600" b="1" dirty="0" smtClean="0"/>
              <a:t>How did Jesus do it? </a:t>
            </a:r>
          </a:p>
          <a:p>
            <a:pPr lvl="1">
              <a:buFont typeface="Wingdings" pitchFamily="2" charset="2"/>
              <a:buChar char="ü"/>
            </a:pPr>
            <a:r>
              <a:rPr lang="en-US" sz="3600" b="1" dirty="0" smtClean="0"/>
              <a:t>Same way we are!</a:t>
            </a:r>
          </a:p>
        </p:txBody>
      </p:sp>
      <p:sp>
        <p:nvSpPr>
          <p:cNvPr id="7" name="TextBox 6"/>
          <p:cNvSpPr txBox="1"/>
          <p:nvPr/>
        </p:nvSpPr>
        <p:spPr>
          <a:xfrm>
            <a:off x="2286000" y="2826127"/>
            <a:ext cx="6860432" cy="1015663"/>
          </a:xfrm>
          <a:prstGeom prst="rect">
            <a:avLst/>
          </a:prstGeom>
          <a:noFill/>
        </p:spPr>
        <p:txBody>
          <a:bodyPr wrap="square" rtlCol="0">
            <a:spAutoFit/>
          </a:bodyPr>
          <a:lstStyle/>
          <a:p>
            <a:r>
              <a:rPr lang="en-US" sz="3000" i="1" dirty="0" smtClean="0"/>
              <a:t>“Christ’s </a:t>
            </a:r>
            <a:r>
              <a:rPr lang="en-US" sz="3000" i="1" dirty="0" smtClean="0"/>
              <a:t>method alone will give true success in reaching the people.</a:t>
            </a:r>
            <a:r>
              <a:rPr lang="en-US" sz="3000" dirty="0" smtClean="0"/>
              <a:t> The Saviour</a:t>
            </a:r>
            <a:endParaRPr lang="en-US" sz="1600" i="1" dirty="0"/>
          </a:p>
        </p:txBody>
      </p:sp>
      <p:sp>
        <p:nvSpPr>
          <p:cNvPr id="10" name="TextBox 9"/>
          <p:cNvSpPr txBox="1"/>
          <p:nvPr/>
        </p:nvSpPr>
        <p:spPr>
          <a:xfrm>
            <a:off x="2286000" y="3749457"/>
            <a:ext cx="6860432" cy="3108543"/>
          </a:xfrm>
          <a:prstGeom prst="rect">
            <a:avLst/>
          </a:prstGeom>
          <a:noFill/>
        </p:spPr>
        <p:txBody>
          <a:bodyPr wrap="square" rtlCol="0">
            <a:spAutoFit/>
          </a:bodyPr>
          <a:lstStyle/>
          <a:p>
            <a:pPr marL="514350" indent="-514350">
              <a:buFont typeface="Wingdings" pitchFamily="2" charset="2"/>
              <a:buChar char="ü"/>
            </a:pPr>
            <a:r>
              <a:rPr lang="en-US" sz="3000" b="1" dirty="0" smtClean="0"/>
              <a:t>mingled with men as one who desired their good</a:t>
            </a:r>
            <a:r>
              <a:rPr lang="en-US" sz="3000" dirty="0" smtClean="0"/>
              <a:t>. </a:t>
            </a:r>
          </a:p>
          <a:p>
            <a:pPr marL="514350" indent="-514350">
              <a:buFont typeface="Wingdings" pitchFamily="2" charset="2"/>
              <a:buChar char="ü"/>
            </a:pPr>
            <a:r>
              <a:rPr lang="en-US" sz="3000" b="1" dirty="0" smtClean="0"/>
              <a:t>He showed His sympathy for them</a:t>
            </a:r>
            <a:r>
              <a:rPr lang="en-US" sz="3000" dirty="0" smtClean="0"/>
              <a:t>, </a:t>
            </a:r>
          </a:p>
          <a:p>
            <a:pPr marL="514350" indent="-514350">
              <a:buFont typeface="Wingdings" pitchFamily="2" charset="2"/>
              <a:buChar char="ü"/>
            </a:pPr>
            <a:r>
              <a:rPr lang="en-US" sz="3000" b="1" dirty="0" smtClean="0"/>
              <a:t>ministered to their needs</a:t>
            </a:r>
            <a:r>
              <a:rPr lang="en-US" sz="3000" dirty="0" smtClean="0"/>
              <a:t>, </a:t>
            </a:r>
          </a:p>
          <a:p>
            <a:pPr marL="514350" indent="-514350">
              <a:buFont typeface="Wingdings" pitchFamily="2" charset="2"/>
              <a:buChar char="ü"/>
            </a:pPr>
            <a:r>
              <a:rPr lang="en-US" sz="3000" b="1" dirty="0" smtClean="0"/>
              <a:t>and won their confidence.</a:t>
            </a:r>
            <a:r>
              <a:rPr lang="en-US" sz="3000" dirty="0" smtClean="0"/>
              <a:t> </a:t>
            </a:r>
          </a:p>
          <a:p>
            <a:pPr marL="514350" indent="-514350">
              <a:buFont typeface="Wingdings" pitchFamily="2" charset="2"/>
              <a:buChar char="ü"/>
            </a:pPr>
            <a:r>
              <a:rPr lang="en-US" sz="3000" b="1" dirty="0" smtClean="0"/>
              <a:t>Then He bade them, "Follow Me”.”</a:t>
            </a:r>
          </a:p>
          <a:p>
            <a:pPr marL="514350" indent="-514350"/>
            <a:r>
              <a:rPr lang="en-US" sz="1600" i="1" dirty="0" smtClean="0"/>
              <a:t>The </a:t>
            </a:r>
            <a:r>
              <a:rPr lang="en-US" sz="1600" i="1" dirty="0" smtClean="0"/>
              <a:t>Ministry of Healing,</a:t>
            </a:r>
            <a:r>
              <a:rPr lang="en-US" sz="1600" dirty="0" smtClean="0"/>
              <a:t> p. 143. {ChS 119.3} </a:t>
            </a:r>
            <a:r>
              <a:rPr lang="en-US" sz="1600" i="1" dirty="0" smtClean="0"/>
              <a:t>Emphasis and numbers supplied</a:t>
            </a:r>
            <a:endParaRPr lang="en-US" sz="1600" i="1" dirty="0"/>
          </a:p>
        </p:txBody>
      </p:sp>
      <p:pic>
        <p:nvPicPr>
          <p:cNvPr id="9" name="Picture 2" descr="D:\J Files\Religious Materials\GET REAL! Ministry\GET REAL 4 KIDS! Pictures\GET REAL 4 Kids Beginnings!\IMG00281-20100727-2048.jpg"/>
          <p:cNvPicPr>
            <a:picLocks noChangeAspect="1" noChangeArrowheads="1"/>
          </p:cNvPicPr>
          <p:nvPr/>
        </p:nvPicPr>
        <p:blipFill>
          <a:blip r:embed="rId5" cstate="print">
            <a:lum bright="30000" contrast="-40000"/>
          </a:blip>
          <a:srcRect l="25185" r="30370"/>
          <a:stretch>
            <a:fillRect/>
          </a:stretch>
        </p:blipFill>
        <p:spPr bwMode="auto">
          <a:xfrm>
            <a:off x="0" y="0"/>
            <a:ext cx="2286000" cy="6858000"/>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 calcmode="lin" valueType="num">
                                      <p:cBhvr additive="base">
                                        <p:cTn id="30"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xEl>
                                              <p:pRg st="4" end="4"/>
                                            </p:txEl>
                                          </p:spTgt>
                                        </p:tgtEl>
                                        <p:attrNameLst>
                                          <p:attrName>style.visibility</p:attrName>
                                        </p:attrNameLst>
                                      </p:cBhvr>
                                      <p:to>
                                        <p:strVal val="visible"/>
                                      </p:to>
                                    </p:set>
                                    <p:anim calcmode="lin" valueType="num">
                                      <p:cBhvr additive="base">
                                        <p:cTn id="36"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xEl>
                                              <p:pRg st="5" end="5"/>
                                            </p:txEl>
                                          </p:spTgt>
                                        </p:tgtEl>
                                        <p:attrNameLst>
                                          <p:attrName>style.visibility</p:attrName>
                                        </p:attrNameLst>
                                      </p:cBhvr>
                                      <p:to>
                                        <p:strVal val="visible"/>
                                      </p:to>
                                    </p:set>
                                    <p:anim calcmode="lin" valueType="num">
                                      <p:cBhvr additive="base">
                                        <p:cTn id="42"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9|71.3|14.3"/>
</p:tagLst>
</file>

<file path=ppt/tags/tag2.xml><?xml version="1.0" encoding="utf-8"?>
<p:tagLst xmlns:a="http://schemas.openxmlformats.org/drawingml/2006/main" xmlns:r="http://schemas.openxmlformats.org/officeDocument/2006/relationships" xmlns:p="http://schemas.openxmlformats.org/presentationml/2006/main">
  <p:tag name="TIMING" val="|1.9"/>
</p:tagLst>
</file>

<file path=ppt/tags/tag3.xml><?xml version="1.0" encoding="utf-8"?>
<p:tagLst xmlns:a="http://schemas.openxmlformats.org/drawingml/2006/main" xmlns:r="http://schemas.openxmlformats.org/officeDocument/2006/relationships" xmlns:p="http://schemas.openxmlformats.org/presentationml/2006/main">
  <p:tag name="TIMING" val="|1.1"/>
</p:tagLst>
</file>

<file path=ppt/tags/tag4.xml><?xml version="1.0" encoding="utf-8"?>
<p:tagLst xmlns:a="http://schemas.openxmlformats.org/drawingml/2006/main" xmlns:r="http://schemas.openxmlformats.org/officeDocument/2006/relationships" xmlns:p="http://schemas.openxmlformats.org/presentationml/2006/main">
  <p:tag name="TIMING" val="|2.1|1.5|1.6|0.9|0.9|0.5"/>
</p:tagLst>
</file>

<file path=ppt/tags/tag5.xml><?xml version="1.0" encoding="utf-8"?>
<p:tagLst xmlns:a="http://schemas.openxmlformats.org/drawingml/2006/main" xmlns:r="http://schemas.openxmlformats.org/officeDocument/2006/relationships" xmlns:p="http://schemas.openxmlformats.org/presentationml/2006/main">
  <p:tag name="TIMING" val="|2.1|1.5|1.6|0.9|0.9|0.5"/>
</p:tagLst>
</file>

<file path=ppt/theme/_rels/them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tsego Church PP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me Clock">
  <a:themeElements>
    <a:clrScheme name="Office Theme 12">
      <a:dk1>
        <a:srgbClr val="808080"/>
      </a:dk1>
      <a:lt1>
        <a:srgbClr val="FFFFFF"/>
      </a:lt1>
      <a:dk2>
        <a:srgbClr val="003D7A"/>
      </a:dk2>
      <a:lt2>
        <a:srgbClr val="808080"/>
      </a:lt2>
      <a:accent1>
        <a:srgbClr val="BBE0E3"/>
      </a:accent1>
      <a:accent2>
        <a:srgbClr val="333399"/>
      </a:accent2>
      <a:accent3>
        <a:srgbClr val="FFFFFF"/>
      </a:accent3>
      <a:accent4>
        <a:srgbClr val="6C6C6C"/>
      </a:accent4>
      <a:accent5>
        <a:srgbClr val="DAEDEF"/>
      </a:accent5>
      <a:accent6>
        <a:srgbClr val="2D2D8A"/>
      </a:accent6>
      <a:hlink>
        <a:srgbClr val="009999"/>
      </a:hlink>
      <a:folHlink>
        <a:srgbClr val="99CC00"/>
      </a:folHlink>
    </a:clrScheme>
    <a:fontScheme name="Office Theme">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Office Theme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2">
        <a:dk1>
          <a:srgbClr val="808080"/>
        </a:dk1>
        <a:lt1>
          <a:srgbClr val="FFFFFF"/>
        </a:lt1>
        <a:dk2>
          <a:srgbClr val="003D7A"/>
        </a:dk2>
        <a:lt2>
          <a:srgbClr val="808080"/>
        </a:lt2>
        <a:accent1>
          <a:srgbClr val="BBE0E3"/>
        </a:accent1>
        <a:accent2>
          <a:srgbClr val="333399"/>
        </a:accent2>
        <a:accent3>
          <a:srgbClr val="FFFFFF"/>
        </a:accent3>
        <a:accent4>
          <a:srgbClr val="6C6C6C"/>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ime Clock">
  <a:themeElements>
    <a:clrScheme name="Office Theme 12">
      <a:dk1>
        <a:srgbClr val="808080"/>
      </a:dk1>
      <a:lt1>
        <a:srgbClr val="FFFFFF"/>
      </a:lt1>
      <a:dk2>
        <a:srgbClr val="003D7A"/>
      </a:dk2>
      <a:lt2>
        <a:srgbClr val="808080"/>
      </a:lt2>
      <a:accent1>
        <a:srgbClr val="BBE0E3"/>
      </a:accent1>
      <a:accent2>
        <a:srgbClr val="333399"/>
      </a:accent2>
      <a:accent3>
        <a:srgbClr val="FFFFFF"/>
      </a:accent3>
      <a:accent4>
        <a:srgbClr val="6C6C6C"/>
      </a:accent4>
      <a:accent5>
        <a:srgbClr val="DAEDEF"/>
      </a:accent5>
      <a:accent6>
        <a:srgbClr val="2D2D8A"/>
      </a:accent6>
      <a:hlink>
        <a:srgbClr val="009999"/>
      </a:hlink>
      <a:folHlink>
        <a:srgbClr val="99CC00"/>
      </a:folHlink>
    </a:clrScheme>
    <a:fontScheme name="Office Theme">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Office Theme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2">
        <a:dk1>
          <a:srgbClr val="808080"/>
        </a:dk1>
        <a:lt1>
          <a:srgbClr val="FFFFFF"/>
        </a:lt1>
        <a:dk2>
          <a:srgbClr val="003D7A"/>
        </a:dk2>
        <a:lt2>
          <a:srgbClr val="808080"/>
        </a:lt2>
        <a:accent1>
          <a:srgbClr val="BBE0E3"/>
        </a:accent1>
        <a:accent2>
          <a:srgbClr val="333399"/>
        </a:accent2>
        <a:accent3>
          <a:srgbClr val="FFFFFF"/>
        </a:accent3>
        <a:accent4>
          <a:srgbClr val="6C6C6C"/>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ime Clock">
  <a:themeElements>
    <a:clrScheme name="Office Theme 12">
      <a:dk1>
        <a:srgbClr val="808080"/>
      </a:dk1>
      <a:lt1>
        <a:srgbClr val="FFFFFF"/>
      </a:lt1>
      <a:dk2>
        <a:srgbClr val="003D7A"/>
      </a:dk2>
      <a:lt2>
        <a:srgbClr val="808080"/>
      </a:lt2>
      <a:accent1>
        <a:srgbClr val="BBE0E3"/>
      </a:accent1>
      <a:accent2>
        <a:srgbClr val="333399"/>
      </a:accent2>
      <a:accent3>
        <a:srgbClr val="FFFFFF"/>
      </a:accent3>
      <a:accent4>
        <a:srgbClr val="6C6C6C"/>
      </a:accent4>
      <a:accent5>
        <a:srgbClr val="DAEDEF"/>
      </a:accent5>
      <a:accent6>
        <a:srgbClr val="2D2D8A"/>
      </a:accent6>
      <a:hlink>
        <a:srgbClr val="009999"/>
      </a:hlink>
      <a:folHlink>
        <a:srgbClr val="99CC00"/>
      </a:folHlink>
    </a:clrScheme>
    <a:fontScheme name="Office Theme">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Office Theme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2">
        <a:dk1>
          <a:srgbClr val="808080"/>
        </a:dk1>
        <a:lt1>
          <a:srgbClr val="FFFFFF"/>
        </a:lt1>
        <a:dk2>
          <a:srgbClr val="003D7A"/>
        </a:dk2>
        <a:lt2>
          <a:srgbClr val="808080"/>
        </a:lt2>
        <a:accent1>
          <a:srgbClr val="BBE0E3"/>
        </a:accent1>
        <a:accent2>
          <a:srgbClr val="333399"/>
        </a:accent2>
        <a:accent3>
          <a:srgbClr val="FFFFFF"/>
        </a:accent3>
        <a:accent4>
          <a:srgbClr val="6C6C6C"/>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Time Clock">
  <a:themeElements>
    <a:clrScheme name="Office Theme 12">
      <a:dk1>
        <a:srgbClr val="808080"/>
      </a:dk1>
      <a:lt1>
        <a:srgbClr val="FFFFFF"/>
      </a:lt1>
      <a:dk2>
        <a:srgbClr val="003D7A"/>
      </a:dk2>
      <a:lt2>
        <a:srgbClr val="808080"/>
      </a:lt2>
      <a:accent1>
        <a:srgbClr val="BBE0E3"/>
      </a:accent1>
      <a:accent2>
        <a:srgbClr val="333399"/>
      </a:accent2>
      <a:accent3>
        <a:srgbClr val="FFFFFF"/>
      </a:accent3>
      <a:accent4>
        <a:srgbClr val="6C6C6C"/>
      </a:accent4>
      <a:accent5>
        <a:srgbClr val="DAEDEF"/>
      </a:accent5>
      <a:accent6>
        <a:srgbClr val="2D2D8A"/>
      </a:accent6>
      <a:hlink>
        <a:srgbClr val="009999"/>
      </a:hlink>
      <a:folHlink>
        <a:srgbClr val="99CC00"/>
      </a:folHlink>
    </a:clrScheme>
    <a:fontScheme name="Office Theme">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Office Theme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2">
        <a:dk1>
          <a:srgbClr val="808080"/>
        </a:dk1>
        <a:lt1>
          <a:srgbClr val="FFFFFF"/>
        </a:lt1>
        <a:dk2>
          <a:srgbClr val="003D7A"/>
        </a:dk2>
        <a:lt2>
          <a:srgbClr val="808080"/>
        </a:lt2>
        <a:accent1>
          <a:srgbClr val="BBE0E3"/>
        </a:accent1>
        <a:accent2>
          <a:srgbClr val="333399"/>
        </a:accent2>
        <a:accent3>
          <a:srgbClr val="FFFFFF"/>
        </a:accent3>
        <a:accent4>
          <a:srgbClr val="6C6C6C"/>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Time Clock">
  <a:themeElements>
    <a:clrScheme name="Office Theme 12">
      <a:dk1>
        <a:srgbClr val="808080"/>
      </a:dk1>
      <a:lt1>
        <a:srgbClr val="FFFFFF"/>
      </a:lt1>
      <a:dk2>
        <a:srgbClr val="003D7A"/>
      </a:dk2>
      <a:lt2>
        <a:srgbClr val="808080"/>
      </a:lt2>
      <a:accent1>
        <a:srgbClr val="BBE0E3"/>
      </a:accent1>
      <a:accent2>
        <a:srgbClr val="333399"/>
      </a:accent2>
      <a:accent3>
        <a:srgbClr val="FFFFFF"/>
      </a:accent3>
      <a:accent4>
        <a:srgbClr val="6C6C6C"/>
      </a:accent4>
      <a:accent5>
        <a:srgbClr val="DAEDEF"/>
      </a:accent5>
      <a:accent6>
        <a:srgbClr val="2D2D8A"/>
      </a:accent6>
      <a:hlink>
        <a:srgbClr val="009999"/>
      </a:hlink>
      <a:folHlink>
        <a:srgbClr val="99CC00"/>
      </a:folHlink>
    </a:clrScheme>
    <a:fontScheme name="Office Theme">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Office Theme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2">
        <a:dk1>
          <a:srgbClr val="808080"/>
        </a:dk1>
        <a:lt1>
          <a:srgbClr val="FFFFFF"/>
        </a:lt1>
        <a:dk2>
          <a:srgbClr val="003D7A"/>
        </a:dk2>
        <a:lt2>
          <a:srgbClr val="808080"/>
        </a:lt2>
        <a:accent1>
          <a:srgbClr val="BBE0E3"/>
        </a:accent1>
        <a:accent2>
          <a:srgbClr val="333399"/>
        </a:accent2>
        <a:accent3>
          <a:srgbClr val="FFFFFF"/>
        </a:accent3>
        <a:accent4>
          <a:srgbClr val="6C6C6C"/>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Time Clock">
  <a:themeElements>
    <a:clrScheme name="Office Theme 12">
      <a:dk1>
        <a:srgbClr val="808080"/>
      </a:dk1>
      <a:lt1>
        <a:srgbClr val="FFFFFF"/>
      </a:lt1>
      <a:dk2>
        <a:srgbClr val="003D7A"/>
      </a:dk2>
      <a:lt2>
        <a:srgbClr val="808080"/>
      </a:lt2>
      <a:accent1>
        <a:srgbClr val="BBE0E3"/>
      </a:accent1>
      <a:accent2>
        <a:srgbClr val="333399"/>
      </a:accent2>
      <a:accent3>
        <a:srgbClr val="FFFFFF"/>
      </a:accent3>
      <a:accent4>
        <a:srgbClr val="6C6C6C"/>
      </a:accent4>
      <a:accent5>
        <a:srgbClr val="DAEDEF"/>
      </a:accent5>
      <a:accent6>
        <a:srgbClr val="2D2D8A"/>
      </a:accent6>
      <a:hlink>
        <a:srgbClr val="009999"/>
      </a:hlink>
      <a:folHlink>
        <a:srgbClr val="99CC00"/>
      </a:folHlink>
    </a:clrScheme>
    <a:fontScheme name="Office Theme">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Office Theme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2">
        <a:dk1>
          <a:srgbClr val="808080"/>
        </a:dk1>
        <a:lt1>
          <a:srgbClr val="FFFFFF"/>
        </a:lt1>
        <a:dk2>
          <a:srgbClr val="003D7A"/>
        </a:dk2>
        <a:lt2>
          <a:srgbClr val="808080"/>
        </a:lt2>
        <a:accent1>
          <a:srgbClr val="BBE0E3"/>
        </a:accent1>
        <a:accent2>
          <a:srgbClr val="333399"/>
        </a:accent2>
        <a:accent3>
          <a:srgbClr val="FFFFFF"/>
        </a:accent3>
        <a:accent4>
          <a:srgbClr val="6C6C6C"/>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Time Clock</Template>
  <TotalTime>613</TotalTime>
  <Words>1329</Words>
  <Application>Microsoft Office PowerPoint</Application>
  <PresentationFormat>On-screen Show (4:3)</PresentationFormat>
  <Paragraphs>139</Paragraphs>
  <Slides>28</Slides>
  <Notes>28</Notes>
  <HiddenSlides>0</HiddenSlides>
  <MMClips>0</MMClips>
  <ScaleCrop>false</ScaleCrop>
  <HeadingPairs>
    <vt:vector size="4" baseType="variant">
      <vt:variant>
        <vt:lpstr>Theme</vt:lpstr>
      </vt:variant>
      <vt:variant>
        <vt:i4>8</vt:i4>
      </vt:variant>
      <vt:variant>
        <vt:lpstr>Slide Titles</vt:lpstr>
      </vt:variant>
      <vt:variant>
        <vt:i4>28</vt:i4>
      </vt:variant>
    </vt:vector>
  </HeadingPairs>
  <TitlesOfParts>
    <vt:vector size="36" baseType="lpstr">
      <vt:lpstr>Otsego Church PP Template</vt:lpstr>
      <vt:lpstr>Time Clock</vt:lpstr>
      <vt:lpstr>1_Time Clock</vt:lpstr>
      <vt:lpstr>2_Time Clock</vt:lpstr>
      <vt:lpstr>3_Time Clock</vt:lpstr>
      <vt:lpstr>4_Time Clock</vt:lpstr>
      <vt:lpstr>5_Time Clock</vt:lpstr>
      <vt:lpstr>Paper</vt:lpstr>
      <vt:lpstr>Basic Fact: Kids are growing up not knowing Jesus!</vt:lpstr>
      <vt:lpstr>An Old Church  Reaching Out in New Ways!</vt:lpstr>
      <vt:lpstr>Slide 3</vt:lpstr>
      <vt:lpstr>Trying on Jesus’ Shoes</vt:lpstr>
      <vt:lpstr>Trying on Jesus’ Shoes</vt:lpstr>
      <vt:lpstr>Trying on Jesus’ Shoes</vt:lpstr>
      <vt:lpstr>Trying on Jesus’ Shoes</vt:lpstr>
      <vt:lpstr>Basic Fact: Asking tough questions can help bring answers!</vt:lpstr>
      <vt:lpstr>Trying on Jesus’ Shoes</vt:lpstr>
      <vt:lpstr>Trying on Jesus’ Shoes</vt:lpstr>
      <vt:lpstr>Basic Fact: Jesus taught us to LOVE one another! </vt:lpstr>
      <vt:lpstr>How are We doing the “Jesus Method”?</vt:lpstr>
      <vt:lpstr>What do we do?</vt:lpstr>
      <vt:lpstr>Arrive &amp; Sign In!</vt:lpstr>
      <vt:lpstr>Basic Fact: Kids love FOOD! </vt:lpstr>
      <vt:lpstr>Game Time!</vt:lpstr>
      <vt:lpstr>Is it time to go outside yet?!!!</vt:lpstr>
      <vt:lpstr>Basic Fact: Kids don’t need much to have fun!</vt:lpstr>
      <vt:lpstr>Oh yea!  New Shirts!</vt:lpstr>
      <vt:lpstr>Basic Fact: Kids love to learn about God!</vt:lpstr>
      <vt:lpstr>Christmas Program with GET REAL 4 Kids!</vt:lpstr>
      <vt:lpstr>Growing a Pathfinder Club from GR4K!</vt:lpstr>
      <vt:lpstr>Kids love to learn Pathfinder honors!</vt:lpstr>
      <vt:lpstr>Trying on Jesus’ Shoes</vt:lpstr>
      <vt:lpstr>What do you do to get started?</vt:lpstr>
      <vt:lpstr>An Old Church  Reaching Out in New Ways! </vt:lpstr>
      <vt:lpstr>The Clock is Ticking! It’s Time To</vt:lpstr>
      <vt:lpstr>To Learn More!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Old Church  Reaching Out in New Ways!</dc:title>
  <dc:creator>John S. Lanphear</dc:creator>
  <cp:lastModifiedBy>John S. Lanphear</cp:lastModifiedBy>
  <cp:revision>89</cp:revision>
  <dcterms:created xsi:type="dcterms:W3CDTF">2011-02-05T15:09:51Z</dcterms:created>
  <dcterms:modified xsi:type="dcterms:W3CDTF">2013-02-01T11:28:34Z</dcterms:modified>
</cp:coreProperties>
</file>