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6" r:id="rId8"/>
    <p:sldId id="262" r:id="rId9"/>
    <p:sldId id="263" r:id="rId10"/>
    <p:sldId id="264" r:id="rId11"/>
    <p:sldId id="267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68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89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DC11-7B68-4BD1-AC35-1DFD79BE97E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FFC8-FBB9-4A51-A71A-6196B0CAF7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are the everlasting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everlasting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do not faint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won't grow weary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exalt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exalt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exalt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are my God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exalt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exalt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exalt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are my God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My hiding place My safe refuge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treasure Lord You 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friend and King Anointed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Most Holy.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My hiding place My safe refuge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treasure Lord You 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friend and King Anointed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Most Holy.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Because You’re with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Because You’re with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Because You’re with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not fear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Because You’re with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Because You’re with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Because You’re with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will not fear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My hiding place My safe refuge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treasure Lord You 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friend and King Anointed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Most Holy.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My hiding place My safe refuge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treasure Lord You 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friend and King Anointed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Most Holy.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Strength will rise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Create </a:t>
            </a:r>
            <a:r>
              <a:rPr lang="en-US" dirty="0"/>
              <a:t>in me a clean heart,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For I have turned my face from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Save </a:t>
            </a:r>
            <a:r>
              <a:rPr lang="en-US" dirty="0"/>
              <a:t>us from our ways, oh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we have </a:t>
            </a:r>
            <a:r>
              <a:rPr lang="en-US" dirty="0" smtClean="0"/>
              <a:t>turned </a:t>
            </a:r>
            <a:br>
              <a:rPr lang="en-US" dirty="0" smtClean="0"/>
            </a:br>
            <a:r>
              <a:rPr lang="en-US" dirty="0" smtClean="0"/>
              <a:t>away from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Lord</a:t>
            </a:r>
            <a:r>
              <a:rPr lang="en-US" dirty="0"/>
              <a:t>, have mercy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will run to You, we will run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Turning from our sin, we return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Father</a:t>
            </a:r>
            <a:r>
              <a:rPr lang="en-US" dirty="0"/>
              <a:t>, heal Your world,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Make 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love and mercy,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Build and shape 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Break and then re-create us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Lord, have mercy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will run to You, we will run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Turning from our sin, we return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Father</a:t>
            </a:r>
            <a:r>
              <a:rPr lang="en-US" dirty="0"/>
              <a:t>, heal Your world,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Make 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will run to You, we will run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Turning from our sin, we return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Father</a:t>
            </a:r>
            <a:r>
              <a:rPr lang="en-US" dirty="0"/>
              <a:t>, heal Your world,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Make 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Ohh</a:t>
            </a:r>
            <a:r>
              <a:rPr lang="en-US" dirty="0"/>
              <a:t>, bring us back to You (3x)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Ohh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will run to You, we will run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Turning from our sin, we return to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Father</a:t>
            </a:r>
            <a:r>
              <a:rPr lang="en-US" dirty="0"/>
              <a:t>, heal Your world,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Make all things new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 hear the savior say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thy strength indeed is small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child of weakness....watch and pray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find in me....</a:t>
            </a:r>
            <a:r>
              <a:rPr lang="en-US" dirty="0" err="1"/>
              <a:t>thine</a:t>
            </a:r>
            <a:r>
              <a:rPr lang="en-US" dirty="0"/>
              <a:t> all in 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Strength will rise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Jesus paid it 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all to him </a:t>
            </a:r>
            <a:r>
              <a:rPr lang="en-US" dirty="0" err="1"/>
              <a:t>i</a:t>
            </a:r>
            <a:r>
              <a:rPr lang="en-US" dirty="0"/>
              <a:t> owe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 hath left a crimson stain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washed it white as snow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Lord, now indeed </a:t>
            </a:r>
            <a:r>
              <a:rPr lang="en-US" dirty="0" err="1"/>
              <a:t>i</a:t>
            </a:r>
            <a:r>
              <a:rPr lang="en-US" dirty="0"/>
              <a:t> find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thy power and </a:t>
            </a:r>
            <a:r>
              <a:rPr lang="en-US" dirty="0" err="1"/>
              <a:t>thine</a:t>
            </a:r>
            <a:r>
              <a:rPr lang="en-US" dirty="0"/>
              <a:t> alone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can change the leper's spots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melt the heart of stone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Jesus paid it 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all to him </a:t>
            </a:r>
            <a:r>
              <a:rPr lang="en-US" dirty="0" err="1"/>
              <a:t>i</a:t>
            </a:r>
            <a:r>
              <a:rPr lang="en-US" dirty="0"/>
              <a:t> owe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 hath left a crimson stain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washed it white as snow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and when before thy throne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i</a:t>
            </a:r>
            <a:r>
              <a:rPr lang="en-US" dirty="0"/>
              <a:t> stand in him complete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Jesus died my soul to save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lips shall still repeat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Jesus paid it 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all to him </a:t>
            </a:r>
            <a:r>
              <a:rPr lang="en-US" dirty="0" err="1"/>
              <a:t>i</a:t>
            </a:r>
            <a:r>
              <a:rPr lang="en-US" dirty="0"/>
              <a:t> owe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 hath left a crimson stain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washed it white as snow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Jesus paid it 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all to him </a:t>
            </a:r>
            <a:r>
              <a:rPr lang="en-US" dirty="0" err="1"/>
              <a:t>i</a:t>
            </a:r>
            <a:r>
              <a:rPr lang="en-US" dirty="0"/>
              <a:t> owe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 hath left a crimson stain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washed it white as snow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oh praise the one who paid my debt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raised this life up from the </a:t>
            </a:r>
            <a:r>
              <a:rPr lang="en-US" dirty="0" smtClean="0"/>
              <a:t>dead</a:t>
            </a:r>
            <a:br>
              <a:rPr lang="en-US" dirty="0" smtClean="0"/>
            </a:br>
            <a:r>
              <a:rPr lang="en-US" dirty="0" smtClean="0"/>
              <a:t>(repeat)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Jesus paid it 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all to him </a:t>
            </a:r>
            <a:r>
              <a:rPr lang="en-US" dirty="0" smtClean="0"/>
              <a:t>I </a:t>
            </a:r>
            <a:r>
              <a:rPr lang="en-US" dirty="0"/>
              <a:t>owe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 hath left a crimson stain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washed it white as snow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Our God, You reign forever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Our hope, our Strong Deliverer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are the everlasting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everlasting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do not faint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won't grow weary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Strength will rise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Strength will rise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 will wait upon the Lord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Our God, You reign forever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Our hope, our Strong Deliverer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are the everlasting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everlasting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do not faint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 won't grow weary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119</Words>
  <Application>Microsoft Office PowerPoint</Application>
  <PresentationFormat>On-screen Show (4:3)</PresentationFormat>
  <Paragraphs>33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Slide 1</vt:lpstr>
      <vt:lpstr>Strength will rise as  we wait upon the Lord We will wait upon the Lord We will wait upon the Lord </vt:lpstr>
      <vt:lpstr>Strength will rise as  we wait upon the Lord We will wait upon the Lord We will wait upon the Lord </vt:lpstr>
      <vt:lpstr>Our God, You reign forever Our hope, our Strong Deliverer </vt:lpstr>
      <vt:lpstr> You are the everlasting God The everlasting God You do not faint You won't grow weary</vt:lpstr>
      <vt:lpstr>Strength will rise as  we wait upon the Lord We will wait upon the Lord We will wait upon the Lord </vt:lpstr>
      <vt:lpstr>Strength will rise as  we wait upon the Lord We will wait upon the Lord We will wait upon the Lord </vt:lpstr>
      <vt:lpstr>Our God, You reign forever Our hope, our Strong Deliverer </vt:lpstr>
      <vt:lpstr> You are the everlasting God The everlasting God You do not faint You won't grow weary</vt:lpstr>
      <vt:lpstr> You are the everlasting God The everlasting God You do not faint You won't grow weary</vt:lpstr>
      <vt:lpstr>Slide 11</vt:lpstr>
      <vt:lpstr> I will exalt You I will exalt You I will exalt You You are my God</vt:lpstr>
      <vt:lpstr> I will exalt You I will exalt You I will exalt You You are my God</vt:lpstr>
      <vt:lpstr>My hiding place My safe refuge My treasure Lord You are My friend and King Anointed One Most Holy.</vt:lpstr>
      <vt:lpstr>My hiding place My safe refuge My treasure Lord You are My friend and King Anointed One Most Holy.</vt:lpstr>
      <vt:lpstr>Because You’re with me Because You’re with me Because You’re with me I will not fear</vt:lpstr>
      <vt:lpstr>Because You’re with me Because You’re with me Because You’re with me I will not fear</vt:lpstr>
      <vt:lpstr>My hiding place My safe refuge My treasure Lord You are My friend and King Anointed One Most Holy.</vt:lpstr>
      <vt:lpstr>My hiding place My safe refuge My treasure Lord You are My friend and King Anointed One Most Holy.</vt:lpstr>
      <vt:lpstr>Slide 20</vt:lpstr>
      <vt:lpstr>    Create in me a clean heart,  For I have turned my face from You  Save us from our ways, oh God For we have turned  away from You  Lord, have mercy  </vt:lpstr>
      <vt:lpstr>    We will run to You, we will run to You Turning from our sin, we return to You  Father, heal Your world,  make all things new Make all things new  </vt:lpstr>
      <vt:lpstr>Your love and mercy,  Build and shape us Break and then re-create us now  Lord, have mercy</vt:lpstr>
      <vt:lpstr>    We will run to You, we will run to You Turning from our sin, we return to You  Father, heal Your world,  make all things new Make all things new  </vt:lpstr>
      <vt:lpstr>    We will run to You, we will run to You Turning from our sin, we return to You  Father, heal Your world,  make all things new Make all things new  </vt:lpstr>
      <vt:lpstr>Ohh, bring us back to You (3x) Ohh  </vt:lpstr>
      <vt:lpstr>    We will run to You, we will run to You Turning from our sin, we return to You  Father, heal Your world,  make all things new Make all things new  </vt:lpstr>
      <vt:lpstr>Slide 28</vt:lpstr>
      <vt:lpstr>I hear the savior say thy strength indeed is small child of weakness....watch and pray find in me....thine all in all</vt:lpstr>
      <vt:lpstr>Jesus paid it all all to him i owe sin hath left a crimson stain he washed it white as snow</vt:lpstr>
      <vt:lpstr>Lord, now indeed i find thy power and thine alone can change the leper's spots and melt the heart of stone</vt:lpstr>
      <vt:lpstr>Jesus paid it all all to him i owe sin hath left a crimson stain he washed it white as snow</vt:lpstr>
      <vt:lpstr>and when before thy throne i stand in him complete Jesus died my soul to save my lips shall still repeat</vt:lpstr>
      <vt:lpstr>Jesus paid it all all to him i owe sin hath left a crimson stain he washed it white as snow</vt:lpstr>
      <vt:lpstr>Jesus paid it all all to him i owe sin hath left a crimson stain he washed it white as snow</vt:lpstr>
      <vt:lpstr>oh praise the one who paid my debt and raised this life up from the dead (repeat)</vt:lpstr>
      <vt:lpstr>Jesus paid it all all to him I owe sin hath left a crimson stain he washed it white as snow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Chikondi</dc:creator>
  <cp:lastModifiedBy>Chikondi</cp:lastModifiedBy>
  <cp:revision>2</cp:revision>
  <dcterms:created xsi:type="dcterms:W3CDTF">2013-02-07T14:56:03Z</dcterms:created>
  <dcterms:modified xsi:type="dcterms:W3CDTF">2013-02-07T15:08:26Z</dcterms:modified>
</cp:coreProperties>
</file>