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9" r:id="rId4"/>
    <p:sldId id="265" r:id="rId5"/>
    <p:sldId id="299" r:id="rId6"/>
    <p:sldId id="300" r:id="rId7"/>
    <p:sldId id="310" r:id="rId8"/>
    <p:sldId id="311" r:id="rId9"/>
    <p:sldId id="261" r:id="rId10"/>
    <p:sldId id="266" r:id="rId11"/>
    <p:sldId id="262" r:id="rId12"/>
    <p:sldId id="295" r:id="rId13"/>
    <p:sldId id="302" r:id="rId14"/>
    <p:sldId id="312" r:id="rId15"/>
    <p:sldId id="296" r:id="rId16"/>
    <p:sldId id="313" r:id="rId17"/>
    <p:sldId id="267" r:id="rId18"/>
    <p:sldId id="269" r:id="rId19"/>
    <p:sldId id="270" r:id="rId20"/>
    <p:sldId id="314" r:id="rId21"/>
    <p:sldId id="315" r:id="rId22"/>
    <p:sldId id="316" r:id="rId23"/>
    <p:sldId id="268" r:id="rId24"/>
    <p:sldId id="277" r:id="rId25"/>
    <p:sldId id="278" r:id="rId26"/>
    <p:sldId id="279" r:id="rId27"/>
    <p:sldId id="306" r:id="rId28"/>
    <p:sldId id="280" r:id="rId29"/>
    <p:sldId id="317" r:id="rId30"/>
    <p:sldId id="307" r:id="rId31"/>
    <p:sldId id="318" r:id="rId32"/>
    <p:sldId id="2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 y="-9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35DC11-7B68-4BD1-AC35-1DFD79BE97E0}" type="datetimeFigureOut">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6FFC8-FBB9-4A51-A71A-6196B0CAF7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5DC11-7B68-4BD1-AC35-1DFD79BE97E0}" type="datetimeFigureOut">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6FFC8-FBB9-4A51-A71A-6196B0CAF7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5DC11-7B68-4BD1-AC35-1DFD79BE97E0}" type="datetimeFigureOut">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6FFC8-FBB9-4A51-A71A-6196B0CAF7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5DC11-7B68-4BD1-AC35-1DFD79BE97E0}" type="datetimeFigureOut">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6FFC8-FBB9-4A51-A71A-6196B0CAF7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35DC11-7B68-4BD1-AC35-1DFD79BE97E0}" type="datetimeFigureOut">
              <a:rPr lang="en-US" smtClean="0"/>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6FFC8-FBB9-4A51-A71A-6196B0CAF7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35DC11-7B68-4BD1-AC35-1DFD79BE97E0}" type="datetimeFigureOut">
              <a:rPr lang="en-US" smtClean="0"/>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6FFC8-FBB9-4A51-A71A-6196B0CAF7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35DC11-7B68-4BD1-AC35-1DFD79BE97E0}" type="datetimeFigureOut">
              <a:rPr lang="en-US" smtClean="0"/>
              <a:t>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E6FFC8-FBB9-4A51-A71A-6196B0CAF7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35DC11-7B68-4BD1-AC35-1DFD79BE97E0}" type="datetimeFigureOut">
              <a:rPr lang="en-US" smtClean="0"/>
              <a:t>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E6FFC8-FBB9-4A51-A71A-6196B0CAF7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5DC11-7B68-4BD1-AC35-1DFD79BE97E0}" type="datetimeFigureOut">
              <a:rPr lang="en-US" smtClean="0"/>
              <a:t>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E6FFC8-FBB9-4A51-A71A-6196B0CAF7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5DC11-7B68-4BD1-AC35-1DFD79BE97E0}" type="datetimeFigureOut">
              <a:rPr lang="en-US" smtClean="0"/>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6FFC8-FBB9-4A51-A71A-6196B0CAF7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5DC11-7B68-4BD1-AC35-1DFD79BE97E0}" type="datetimeFigureOut">
              <a:rPr lang="en-US" smtClean="0"/>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6FFC8-FBB9-4A51-A71A-6196B0CAF7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5DC11-7B68-4BD1-AC35-1DFD79BE97E0}" type="datetimeFigureOut">
              <a:rPr lang="en-US" smtClean="0"/>
              <a:t>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E6FFC8-FBB9-4A51-A71A-6196B0CAF7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Give thanks to the Lord</a:t>
            </a:r>
            <a:r>
              <a:rPr lang="en-US" dirty="0" smtClean="0"/>
              <a:t>,</a:t>
            </a:r>
            <a:br>
              <a:rPr lang="en-US" dirty="0" smtClean="0"/>
            </a:br>
            <a:r>
              <a:rPr lang="en-US" dirty="0" smtClean="0"/>
              <a:t> </a:t>
            </a:r>
            <a:r>
              <a:rPr lang="en-US" dirty="0"/>
              <a:t>Our God and King</a:t>
            </a:r>
            <a:r>
              <a:rPr lang="en-US" dirty="0" smtClean="0"/>
              <a:t/>
            </a:r>
            <a:br>
              <a:rPr lang="en-US" dirty="0" smtClean="0"/>
            </a:br>
            <a:r>
              <a:rPr lang="en-US" dirty="0"/>
              <a:t>His love endures forever</a:t>
            </a:r>
            <a:r>
              <a:rPr lang="en-US" dirty="0" smtClean="0"/>
              <a:t/>
            </a:r>
            <a:br>
              <a:rPr lang="en-US" dirty="0" smtClean="0"/>
            </a:br>
            <a:r>
              <a:rPr lang="en-US" dirty="0"/>
              <a:t>For He is good, He is above all things</a:t>
            </a:r>
            <a:r>
              <a:rPr lang="en-US" dirty="0" smtClean="0"/>
              <a:t/>
            </a:r>
            <a:br>
              <a:rPr lang="en-US" dirty="0" smtClean="0"/>
            </a:br>
            <a:r>
              <a:rPr lang="en-US" dirty="0"/>
              <a:t>His love endures forever</a:t>
            </a:r>
            <a:r>
              <a:rPr lang="en-US" dirty="0" smtClean="0"/>
              <a:t/>
            </a:r>
            <a:br>
              <a:rPr lang="en-US" dirty="0" smtClean="0"/>
            </a:br>
            <a:r>
              <a:rPr lang="en-US" dirty="0"/>
              <a:t>Sing praise, sing praise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Autofit/>
          </a:bodyPr>
          <a:lstStyle/>
          <a:p>
            <a:r>
              <a:rPr lang="en-US" sz="3200" dirty="0"/>
              <a:t>With a might hand and outstretched arm</a:t>
            </a:r>
            <a:r>
              <a:rPr lang="en-US" sz="3200" dirty="0" smtClean="0"/>
              <a:t/>
            </a:r>
            <a:br>
              <a:rPr lang="en-US" sz="3200" dirty="0" smtClean="0"/>
            </a:br>
            <a:r>
              <a:rPr lang="en-US" sz="3200" dirty="0"/>
              <a:t>His love endures forever</a:t>
            </a:r>
            <a:r>
              <a:rPr lang="en-US" sz="3200" dirty="0" smtClean="0"/>
              <a:t/>
            </a:r>
            <a:br>
              <a:rPr lang="en-US" sz="3200" dirty="0" smtClean="0"/>
            </a:br>
            <a:r>
              <a:rPr lang="en-US" sz="3200" dirty="0"/>
              <a:t>For the life that's been reborn</a:t>
            </a:r>
            <a:r>
              <a:rPr lang="en-US" sz="3200" dirty="0" smtClean="0"/>
              <a:t/>
            </a:r>
            <a:br>
              <a:rPr lang="en-US" sz="3200" dirty="0" smtClean="0"/>
            </a:br>
            <a:r>
              <a:rPr lang="en-US" sz="3200" dirty="0"/>
              <a:t>His love endures forever</a:t>
            </a:r>
            <a:r>
              <a:rPr lang="en-US" sz="3200" dirty="0" smtClean="0"/>
              <a:t/>
            </a:r>
            <a:br>
              <a:rPr lang="en-US" sz="3200" dirty="0" smtClean="0"/>
            </a:br>
            <a:r>
              <a:rPr lang="en-US" sz="3200" dirty="0"/>
              <a:t>Sing praise, sing praise</a:t>
            </a:r>
            <a:r>
              <a:rPr lang="en-US" sz="3200" dirty="0" smtClean="0"/>
              <a:t/>
            </a:r>
            <a:br>
              <a:rPr lang="en-US" sz="3200" dirty="0" smtClean="0"/>
            </a:br>
            <a:r>
              <a:rPr lang="en-US" sz="3200" dirty="0"/>
              <a:t>Sing praise, sing praise</a:t>
            </a:r>
            <a:r>
              <a:rPr lang="en-US" sz="3200" dirty="0" smtClean="0"/>
              <a:t/>
            </a:r>
            <a:br>
              <a:rPr lang="en-US" sz="3200" dirty="0" smtClean="0"/>
            </a:b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Forever God is faithful</a:t>
            </a:r>
            <a:r>
              <a:rPr lang="en-US" dirty="0" smtClean="0"/>
              <a:t/>
            </a:r>
            <a:br>
              <a:rPr lang="en-US" dirty="0" smtClean="0"/>
            </a:br>
            <a:r>
              <a:rPr lang="en-US" dirty="0"/>
              <a:t>Forever God is strong</a:t>
            </a:r>
            <a:r>
              <a:rPr lang="en-US" dirty="0" smtClean="0"/>
              <a:t/>
            </a:r>
            <a:br>
              <a:rPr lang="en-US" dirty="0" smtClean="0"/>
            </a:br>
            <a:r>
              <a:rPr lang="en-US" dirty="0"/>
              <a:t>Forever God is with us</a:t>
            </a:r>
            <a:r>
              <a:rPr lang="en-US" dirty="0" smtClean="0"/>
              <a:t/>
            </a:r>
            <a:br>
              <a:rPr lang="en-US" dirty="0" smtClean="0"/>
            </a:br>
            <a:r>
              <a:rPr lang="en-US" dirty="0"/>
              <a:t>Forever and ever, forever </a:t>
            </a:r>
            <a:r>
              <a:rPr lang="en-US" i="1" dirty="0"/>
              <a:t>[2X]</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Autofit/>
          </a:bodyPr>
          <a:lstStyle/>
          <a:p>
            <a:r>
              <a:rPr lang="en-US" sz="3200" dirty="0"/>
              <a:t>From the rising to the setting sun</a:t>
            </a:r>
            <a:r>
              <a:rPr lang="en-US" sz="3200" dirty="0" smtClean="0"/>
              <a:t/>
            </a:r>
            <a:br>
              <a:rPr lang="en-US" sz="3200" dirty="0" smtClean="0"/>
            </a:br>
            <a:r>
              <a:rPr lang="en-US" sz="3200" dirty="0"/>
              <a:t>His love endures forever</a:t>
            </a:r>
            <a:r>
              <a:rPr lang="en-US" sz="3200" dirty="0" smtClean="0"/>
              <a:t/>
            </a:r>
            <a:br>
              <a:rPr lang="en-US" sz="3200" dirty="0" smtClean="0"/>
            </a:br>
            <a:r>
              <a:rPr lang="en-US" sz="3200" dirty="0"/>
              <a:t>By the grace of God we will carry on</a:t>
            </a:r>
            <a:r>
              <a:rPr lang="en-US" sz="3200" dirty="0" smtClean="0"/>
              <a:t/>
            </a:r>
            <a:br>
              <a:rPr lang="en-US" sz="3200" dirty="0" smtClean="0"/>
            </a:br>
            <a:r>
              <a:rPr lang="en-US" sz="3200" dirty="0"/>
              <a:t>His love endures forever</a:t>
            </a:r>
            <a:r>
              <a:rPr lang="en-US" sz="3200" dirty="0" smtClean="0"/>
              <a:t/>
            </a:r>
            <a:br>
              <a:rPr lang="en-US" sz="3200" dirty="0" smtClean="0"/>
            </a:br>
            <a:r>
              <a:rPr lang="en-US" sz="3200" dirty="0"/>
              <a:t>Sing praise, sing praise </a:t>
            </a:r>
            <a:r>
              <a:rPr lang="en-US" sz="3200" dirty="0" smtClean="0"/>
              <a:t/>
            </a:r>
            <a:br>
              <a:rPr lang="en-US" sz="3200" dirty="0" smtClean="0"/>
            </a:br>
            <a:r>
              <a:rPr lang="en-US" sz="3200" dirty="0"/>
              <a:t>Sing praise, sing praise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Forever God is faithful</a:t>
            </a:r>
            <a:r>
              <a:rPr lang="en-US" dirty="0" smtClean="0"/>
              <a:t/>
            </a:r>
            <a:br>
              <a:rPr lang="en-US" dirty="0" smtClean="0"/>
            </a:br>
            <a:r>
              <a:rPr lang="en-US" dirty="0"/>
              <a:t>Forever God is strong</a:t>
            </a:r>
            <a:r>
              <a:rPr lang="en-US" dirty="0" smtClean="0"/>
              <a:t/>
            </a:r>
            <a:br>
              <a:rPr lang="en-US" dirty="0" smtClean="0"/>
            </a:br>
            <a:r>
              <a:rPr lang="en-US" dirty="0"/>
              <a:t>Forever God is with us</a:t>
            </a:r>
            <a:r>
              <a:rPr lang="en-US" dirty="0" smtClean="0"/>
              <a:t/>
            </a:r>
            <a:br>
              <a:rPr lang="en-US" dirty="0" smtClean="0"/>
            </a:br>
            <a:r>
              <a:rPr lang="en-US" dirty="0"/>
              <a:t>Forever and ever, forever </a:t>
            </a:r>
            <a:r>
              <a:rPr lang="en-US" i="1" dirty="0"/>
              <a:t>[2X]</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Autofit/>
          </a:bodyPr>
          <a:lstStyle/>
          <a:p>
            <a:r>
              <a:rPr lang="en-US" sz="3200" dirty="0"/>
              <a:t>His love endures forever </a:t>
            </a:r>
            <a:r>
              <a:rPr lang="en-US" sz="3200" i="1" dirty="0"/>
              <a:t>[8X]</a:t>
            </a:r>
            <a:r>
              <a:rPr lang="en-US" sz="3200" dirty="0" smtClean="0"/>
              <a:t/>
            </a:r>
            <a:br>
              <a:rPr lang="en-US" sz="3200" dirty="0" smtClean="0"/>
            </a:br>
            <a:r>
              <a:rPr lang="en-US" sz="3200" dirty="0" smtClean="0"/>
              <a:t/>
            </a:r>
            <a:br>
              <a:rPr lang="en-US" sz="3200" dirty="0" smtClean="0"/>
            </a:br>
            <a:r>
              <a:rPr lang="en-US" sz="3200" dirty="0"/>
              <a:t>Sing praise, sing praise</a:t>
            </a:r>
            <a:r>
              <a:rPr lang="en-US" sz="3200" dirty="0" smtClean="0"/>
              <a:t/>
            </a:r>
            <a:br>
              <a:rPr lang="en-US" sz="3200" dirty="0" smtClean="0"/>
            </a:br>
            <a:r>
              <a:rPr lang="en-US" sz="3200" dirty="0"/>
              <a:t>Sing praise, sing praise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Forever God is faithful</a:t>
            </a:r>
            <a:r>
              <a:rPr lang="en-US" dirty="0" smtClean="0"/>
              <a:t/>
            </a:r>
            <a:br>
              <a:rPr lang="en-US" dirty="0" smtClean="0"/>
            </a:br>
            <a:r>
              <a:rPr lang="en-US" dirty="0"/>
              <a:t>Forever God is strong</a:t>
            </a:r>
            <a:r>
              <a:rPr lang="en-US" dirty="0" smtClean="0"/>
              <a:t/>
            </a:r>
            <a:br>
              <a:rPr lang="en-US" dirty="0" smtClean="0"/>
            </a:br>
            <a:r>
              <a:rPr lang="en-US" dirty="0"/>
              <a:t>Forever God is with us</a:t>
            </a:r>
            <a:r>
              <a:rPr lang="en-US" dirty="0" smtClean="0"/>
              <a:t/>
            </a:r>
            <a:br>
              <a:rPr lang="en-US" dirty="0" smtClean="0"/>
            </a:br>
            <a:r>
              <a:rPr lang="en-US" dirty="0"/>
              <a:t>Forever and ever, forever </a:t>
            </a:r>
            <a:r>
              <a:rPr lang="en-US" i="1" dirty="0"/>
              <a:t>[2X]</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Create in me a clean heart</a:t>
            </a:r>
            <a:r>
              <a:rPr lang="en-US" dirty="0" smtClean="0"/>
              <a:t/>
            </a:r>
            <a:br>
              <a:rPr lang="en-US" dirty="0" smtClean="0"/>
            </a:br>
            <a:r>
              <a:rPr lang="en-US" dirty="0"/>
              <a:t>And purify me, purify me</a:t>
            </a:r>
            <a:r>
              <a:rPr lang="en-US" dirty="0" smtClean="0"/>
              <a:t/>
            </a:r>
            <a:br>
              <a:rPr lang="en-US" dirty="0" smtClean="0"/>
            </a:br>
            <a:r>
              <a:rPr lang="en-US" dirty="0"/>
              <a:t>Create in me a clean heart</a:t>
            </a:r>
            <a:r>
              <a:rPr lang="en-US" dirty="0" smtClean="0"/>
              <a:t/>
            </a:r>
            <a:br>
              <a:rPr lang="en-US" dirty="0" smtClean="0"/>
            </a:br>
            <a:r>
              <a:rPr lang="en-US" dirty="0"/>
              <a:t>So I may worship Thee</a:t>
            </a: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Cast me not away from thy presence</a:t>
            </a:r>
            <a:r>
              <a:rPr lang="en-US" dirty="0" smtClean="0"/>
              <a:t/>
            </a:r>
            <a:br>
              <a:rPr lang="en-US" dirty="0" smtClean="0"/>
            </a:br>
            <a:r>
              <a:rPr lang="en-US" dirty="0"/>
              <a:t>Please don't take your spirit from me</a:t>
            </a:r>
            <a:r>
              <a:rPr lang="en-US" dirty="0" smtClean="0"/>
              <a:t/>
            </a:r>
            <a:br>
              <a:rPr lang="en-US" dirty="0" smtClean="0"/>
            </a:br>
            <a:r>
              <a:rPr lang="en-US" dirty="0"/>
              <a:t>And restore the joy of salvation</a:t>
            </a:r>
            <a:r>
              <a:rPr lang="en-US" dirty="0" smtClean="0"/>
              <a:t/>
            </a:r>
            <a:br>
              <a:rPr lang="en-US" dirty="0" smtClean="0"/>
            </a:br>
            <a:r>
              <a:rPr lang="en-US" dirty="0"/>
              <a:t>So that I may worship Thee</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The splendor of a King, </a:t>
            </a:r>
            <a:r>
              <a:rPr lang="en-US" dirty="0" smtClean="0"/>
              <a:t/>
            </a:r>
            <a:br>
              <a:rPr lang="en-US" dirty="0" smtClean="0"/>
            </a:br>
            <a:r>
              <a:rPr lang="en-US" dirty="0" smtClean="0"/>
              <a:t>clothed </a:t>
            </a:r>
            <a:r>
              <a:rPr lang="en-US" dirty="0"/>
              <a:t>in majesty</a:t>
            </a:r>
            <a:br>
              <a:rPr lang="en-US" dirty="0"/>
            </a:br>
            <a:r>
              <a:rPr lang="en-US" dirty="0"/>
              <a:t>Let all the earth rejoice</a:t>
            </a:r>
            <a:br>
              <a:rPr lang="en-US" dirty="0"/>
            </a:br>
            <a:r>
              <a:rPr lang="en-US" dirty="0"/>
              <a:t>All the earth rejoice</a:t>
            </a:r>
            <a:br>
              <a:rPr lang="en-US" dirty="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Create in me a clean heart</a:t>
            </a:r>
            <a:r>
              <a:rPr lang="en-US" dirty="0" smtClean="0"/>
              <a:t/>
            </a:r>
            <a:br>
              <a:rPr lang="en-US" dirty="0" smtClean="0"/>
            </a:br>
            <a:r>
              <a:rPr lang="en-US" dirty="0"/>
              <a:t>And purify me, purify me</a:t>
            </a:r>
            <a:r>
              <a:rPr lang="en-US" dirty="0" smtClean="0"/>
              <a:t/>
            </a:r>
            <a:br>
              <a:rPr lang="en-US" dirty="0" smtClean="0"/>
            </a:br>
            <a:r>
              <a:rPr lang="en-US" dirty="0"/>
              <a:t>Create in me a clean heart</a:t>
            </a:r>
            <a:r>
              <a:rPr lang="en-US" dirty="0" smtClean="0"/>
              <a:t/>
            </a:r>
            <a:br>
              <a:rPr lang="en-US" dirty="0" smtClean="0"/>
            </a:br>
            <a:r>
              <a:rPr lang="en-US" dirty="0"/>
              <a:t>So I may worship Thee</a:t>
            </a:r>
            <a:r>
              <a:rPr lang="en-US" dirty="0" smtClean="0"/>
              <a:t/>
            </a:r>
            <a:br>
              <a:rPr lang="en-US"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Cast me not away from thy presence</a:t>
            </a:r>
            <a:r>
              <a:rPr lang="en-US" dirty="0" smtClean="0"/>
              <a:t/>
            </a:r>
            <a:br>
              <a:rPr lang="en-US" dirty="0" smtClean="0"/>
            </a:br>
            <a:r>
              <a:rPr lang="en-US" dirty="0"/>
              <a:t>Please don't take your spirit from me</a:t>
            </a:r>
            <a:r>
              <a:rPr lang="en-US" dirty="0" smtClean="0"/>
              <a:t/>
            </a:r>
            <a:br>
              <a:rPr lang="en-US" dirty="0" smtClean="0"/>
            </a:br>
            <a:r>
              <a:rPr lang="en-US" dirty="0"/>
              <a:t>And restore the joy of salvation</a:t>
            </a:r>
            <a:r>
              <a:rPr lang="en-US" dirty="0" smtClean="0"/>
              <a:t/>
            </a:r>
            <a:br>
              <a:rPr lang="en-US" dirty="0" smtClean="0"/>
            </a:br>
            <a:r>
              <a:rPr lang="en-US" dirty="0"/>
              <a:t>So that I may worship Thee</a:t>
            </a:r>
            <a:r>
              <a:rPr lang="en-US" dirty="0" smtClean="0"/>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Cast me not away from thy presence</a:t>
            </a:r>
            <a:r>
              <a:rPr lang="en-US" dirty="0" smtClean="0"/>
              <a:t/>
            </a:r>
            <a:br>
              <a:rPr lang="en-US" dirty="0" smtClean="0"/>
            </a:br>
            <a:r>
              <a:rPr lang="en-US" dirty="0"/>
              <a:t>Please don't take your spirit from me</a:t>
            </a:r>
            <a:r>
              <a:rPr lang="en-US" dirty="0" smtClean="0"/>
              <a:t/>
            </a:r>
            <a:br>
              <a:rPr lang="en-US" dirty="0" smtClean="0"/>
            </a:br>
            <a:r>
              <a:rPr lang="en-US" dirty="0"/>
              <a:t>And restore the joy of salvation</a:t>
            </a:r>
            <a:r>
              <a:rPr lang="en-US" dirty="0" smtClean="0"/>
              <a:t/>
            </a:r>
            <a:br>
              <a:rPr lang="en-US" dirty="0" smtClean="0"/>
            </a:br>
            <a:r>
              <a:rPr lang="en-US" dirty="0"/>
              <a:t>So that I may worship Thee</a:t>
            </a:r>
            <a:r>
              <a:rPr lang="en-US" dirty="0" smtClean="0"/>
              <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In the quiet, in the stillness</a:t>
            </a:r>
            <a:br>
              <a:rPr lang="en-US" dirty="0"/>
            </a:br>
            <a:r>
              <a:rPr lang="en-US" dirty="0"/>
              <a:t>I know that You are God</a:t>
            </a:r>
            <a:br>
              <a:rPr lang="en-US" dirty="0"/>
            </a:br>
            <a:r>
              <a:rPr lang="en-US" dirty="0"/>
              <a:t>In the secret of Your presence</a:t>
            </a:r>
            <a:br>
              <a:rPr lang="en-US" dirty="0"/>
            </a:br>
            <a:r>
              <a:rPr lang="en-US" dirty="0"/>
              <a:t>I know there I am restored</a:t>
            </a:r>
            <a:br>
              <a:rPr lang="en-US" dirty="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When You call I won't refuse</a:t>
            </a:r>
            <a:br>
              <a:rPr lang="en-US" dirty="0"/>
            </a:br>
            <a:r>
              <a:rPr lang="en-US" dirty="0"/>
              <a:t>Each new day again I'll choose</a:t>
            </a:r>
            <a:br>
              <a:rPr lang="en-US" dirty="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There is no one else for me</a:t>
            </a:r>
            <a:br>
              <a:rPr lang="en-US" dirty="0"/>
            </a:br>
            <a:r>
              <a:rPr lang="en-US" dirty="0"/>
              <a:t>None but Jesus</a:t>
            </a:r>
            <a:br>
              <a:rPr lang="en-US" dirty="0"/>
            </a:br>
            <a:r>
              <a:rPr lang="en-US" dirty="0"/>
              <a:t>Crucified to set me free</a:t>
            </a:r>
            <a:br>
              <a:rPr lang="en-US" dirty="0"/>
            </a:br>
            <a:r>
              <a:rPr lang="en-US" dirty="0"/>
              <a:t>Now I live to bring Him praise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In the chaos, in confusion</a:t>
            </a:r>
            <a:br>
              <a:rPr lang="en-US" dirty="0"/>
            </a:br>
            <a:r>
              <a:rPr lang="en-US" dirty="0"/>
              <a:t>I know You're sovereign still</a:t>
            </a:r>
            <a:br>
              <a:rPr lang="en-US" dirty="0"/>
            </a:br>
            <a:r>
              <a:rPr lang="en-US" dirty="0"/>
              <a:t>In the moment of my weakness</a:t>
            </a:r>
            <a:br>
              <a:rPr lang="en-US" dirty="0"/>
            </a:br>
            <a:r>
              <a:rPr lang="en-US" dirty="0"/>
              <a:t>You give me grace to do Your will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When You call I won't delay</a:t>
            </a:r>
            <a:br>
              <a:rPr lang="en-US" dirty="0"/>
            </a:br>
            <a:r>
              <a:rPr lang="en-US" dirty="0"/>
              <a:t>This my song through all my days</a:t>
            </a:r>
            <a:br>
              <a:rPr lang="en-US" dirty="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There is no one else for me</a:t>
            </a:r>
            <a:br>
              <a:rPr lang="en-US" dirty="0"/>
            </a:br>
            <a:r>
              <a:rPr lang="en-US" dirty="0"/>
              <a:t>None but Jesus</a:t>
            </a:r>
            <a:br>
              <a:rPr lang="en-US" dirty="0"/>
            </a:br>
            <a:r>
              <a:rPr lang="en-US" dirty="0"/>
              <a:t>Crucified to set me free</a:t>
            </a:r>
            <a:br>
              <a:rPr lang="en-US" dirty="0"/>
            </a:br>
            <a:r>
              <a:rPr lang="en-US" dirty="0"/>
              <a:t>Now I live to bring Him praise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He wraps himself in Light, and darkness tries to hide</a:t>
            </a:r>
            <a:br>
              <a:rPr lang="en-US" dirty="0"/>
            </a:br>
            <a:r>
              <a:rPr lang="en-US" dirty="0"/>
              <a:t>And trembles at His voice</a:t>
            </a:r>
            <a:br>
              <a:rPr lang="en-US" dirty="0"/>
            </a:br>
            <a:r>
              <a:rPr lang="en-US" dirty="0"/>
              <a:t>Trembles at His voice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All my delight is in You Lord</a:t>
            </a:r>
            <a:br>
              <a:rPr lang="en-US" dirty="0"/>
            </a:br>
            <a:r>
              <a:rPr lang="en-US" dirty="0"/>
              <a:t>All of my hope, all of my strength</a:t>
            </a:r>
            <a:br>
              <a:rPr lang="en-US" dirty="0"/>
            </a:br>
            <a:r>
              <a:rPr lang="en-US" dirty="0"/>
              <a:t>All my delight is in You Lord forever more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There is no one else for me</a:t>
            </a:r>
            <a:br>
              <a:rPr lang="en-US" dirty="0"/>
            </a:br>
            <a:r>
              <a:rPr lang="en-US" dirty="0"/>
              <a:t>None but Jesus</a:t>
            </a:r>
            <a:br>
              <a:rPr lang="en-US" dirty="0"/>
            </a:br>
            <a:r>
              <a:rPr lang="en-US" dirty="0"/>
              <a:t>Crucified to set me free</a:t>
            </a:r>
            <a:br>
              <a:rPr lang="en-US" dirty="0"/>
            </a:br>
            <a:r>
              <a:rPr lang="en-US" dirty="0"/>
              <a:t>Now I live to bring Him praise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How great is our God, sing with me</a:t>
            </a:r>
            <a:br>
              <a:rPr lang="en-US" dirty="0"/>
            </a:br>
            <a:r>
              <a:rPr lang="en-US" dirty="0"/>
              <a:t>How great is our God, and all will see</a:t>
            </a:r>
            <a:br>
              <a:rPr lang="en-US" dirty="0"/>
            </a:br>
            <a:r>
              <a:rPr lang="en-US" dirty="0"/>
              <a:t>How great, how great is our God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Age to age He stands</a:t>
            </a:r>
            <a:br>
              <a:rPr lang="en-US" dirty="0"/>
            </a:br>
            <a:r>
              <a:rPr lang="en-US" dirty="0"/>
              <a:t>And time is in His hands</a:t>
            </a:r>
            <a:br>
              <a:rPr lang="en-US" dirty="0"/>
            </a:br>
            <a:r>
              <a:rPr lang="en-US" dirty="0"/>
              <a:t>Beginning and the end</a:t>
            </a:r>
            <a:br>
              <a:rPr lang="en-US" dirty="0"/>
            </a:br>
            <a:r>
              <a:rPr lang="en-US" dirty="0"/>
              <a:t>Beginning and the end</a:t>
            </a:r>
            <a:br>
              <a:rPr lang="en-US" dirty="0"/>
            </a:br>
            <a:r>
              <a:rPr lang="en-US" dirty="0"/>
              <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smtClean="0"/>
              <a:t>The Godhead Three in One</a:t>
            </a:r>
            <a:br>
              <a:rPr lang="en-US" dirty="0" smtClean="0"/>
            </a:br>
            <a:r>
              <a:rPr lang="en-US" dirty="0" smtClean="0"/>
              <a:t>Father Spirit Son</a:t>
            </a:r>
            <a:br>
              <a:rPr lang="en-US" dirty="0" smtClean="0"/>
            </a:br>
            <a:r>
              <a:rPr lang="en-US" dirty="0" smtClean="0"/>
              <a:t>The Lion and the Lamb</a:t>
            </a:r>
            <a:br>
              <a:rPr lang="en-US" dirty="0" smtClean="0"/>
            </a:br>
            <a:r>
              <a:rPr lang="en-US" dirty="0" smtClean="0"/>
              <a:t>The Lion and the Lamb</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How great is our God, sing with me</a:t>
            </a:r>
            <a:br>
              <a:rPr lang="en-US" dirty="0"/>
            </a:br>
            <a:r>
              <a:rPr lang="en-US" dirty="0"/>
              <a:t>How great is our God, and all will see</a:t>
            </a:r>
            <a:br>
              <a:rPr lang="en-US" dirty="0"/>
            </a:br>
            <a:r>
              <a:rPr lang="en-US" dirty="0"/>
              <a:t>How great, how great is our God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fontScale="90000"/>
          </a:bodyPr>
          <a:lstStyle/>
          <a:p>
            <a:r>
              <a:rPr lang="en-US" dirty="0"/>
              <a:t>How great is our God, sing with me</a:t>
            </a:r>
            <a:br>
              <a:rPr lang="en-US" dirty="0"/>
            </a:br>
            <a:r>
              <a:rPr lang="en-US" dirty="0"/>
              <a:t>How great is our God, and all will see</a:t>
            </a:r>
            <a:br>
              <a:rPr lang="en-US" dirty="0"/>
            </a:br>
            <a:r>
              <a:rPr lang="en-US" dirty="0"/>
              <a:t>How great, how great is our God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rmAutofit/>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176</Words>
  <Application>Microsoft Office PowerPoint</Application>
  <PresentationFormat>On-screen Show (4:3)</PresentationFormat>
  <Paragraphs>27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The splendor of a King,  clothed in majesty Let all the earth rejoice All the earth rejoice </vt:lpstr>
      <vt:lpstr>He wraps himself in Light, and darkness tries to hide And trembles at His voice Trembles at His voice</vt:lpstr>
      <vt:lpstr>How great is our God, sing with me How great is our God, and all will see How great, how great is our God</vt:lpstr>
      <vt:lpstr>Age to age He stands And time is in His hands Beginning and the end Beginning and the end  </vt:lpstr>
      <vt:lpstr>The Godhead Three in One Father Spirit Son The Lion and the Lamb The Lion and the Lamb </vt:lpstr>
      <vt:lpstr>How great is our God, sing with me How great is our God, and all will see How great, how great is our God</vt:lpstr>
      <vt:lpstr>How great is our God, sing with me How great is our God, and all will see How great, how great is our God</vt:lpstr>
      <vt:lpstr>Slide 9</vt:lpstr>
      <vt:lpstr>Give thanks to the Lord,  Our God and King His love endures forever For He is good, He is above all things His love endures forever Sing praise, sing praise</vt:lpstr>
      <vt:lpstr>With a might hand and outstretched arm His love endures forever For the life that's been reborn His love endures forever Sing praise, sing praise Sing praise, sing praise </vt:lpstr>
      <vt:lpstr>Forever God is faithful Forever God is strong Forever God is with us Forever and ever, forever [2X]</vt:lpstr>
      <vt:lpstr>From the rising to the setting sun His love endures forever By the grace of God we will carry on His love endures forever Sing praise, sing praise  Sing praise, sing praise</vt:lpstr>
      <vt:lpstr>Forever God is faithful Forever God is strong Forever God is with us Forever and ever, forever [2X]</vt:lpstr>
      <vt:lpstr>His love endures forever [8X]  Sing praise, sing praise Sing praise, sing praise</vt:lpstr>
      <vt:lpstr>Forever God is faithful Forever God is strong Forever God is with us Forever and ever, forever [2X]</vt:lpstr>
      <vt:lpstr>Slide 17</vt:lpstr>
      <vt:lpstr>Create in me a clean heart And purify me, purify me Create in me a clean heart So I may worship Thee </vt:lpstr>
      <vt:lpstr>Cast me not away from thy presence Please don't take your spirit from me And restore the joy of salvation So that I may worship Thee </vt:lpstr>
      <vt:lpstr>Create in me a clean heart And purify me, purify me Create in me a clean heart So I may worship Thee </vt:lpstr>
      <vt:lpstr>Cast me not away from thy presence Please don't take your spirit from me And restore the joy of salvation So that I may worship Thee </vt:lpstr>
      <vt:lpstr>Cast me not away from thy presence Please don't take your spirit from me And restore the joy of salvation So that I may worship Thee </vt:lpstr>
      <vt:lpstr>Slide 23</vt:lpstr>
      <vt:lpstr>In the quiet, in the stillness I know that You are God In the secret of Your presence I know there I am restored </vt:lpstr>
      <vt:lpstr>When You call I won't refuse Each new day again I'll choose </vt:lpstr>
      <vt:lpstr>There is no one else for me None but Jesus Crucified to set me free Now I live to bring Him praise</vt:lpstr>
      <vt:lpstr>In the chaos, in confusion I know You're sovereign still In the moment of my weakness You give me grace to do Your will</vt:lpstr>
      <vt:lpstr>When You call I won't delay This my song through all my days </vt:lpstr>
      <vt:lpstr>There is no one else for me None but Jesus Crucified to set me free Now I live to bring Him praise</vt:lpstr>
      <vt:lpstr>All my delight is in You Lord All of my hope, all of my strength All my delight is in You Lord forever more</vt:lpstr>
      <vt:lpstr>There is no one else for me None but Jesus Crucified to set me free Now I live to bring Him praise</vt:lpstr>
      <vt:lpstr>Slide 32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Chikondi</dc:creator>
  <cp:lastModifiedBy>Chikondi</cp:lastModifiedBy>
  <cp:revision>6</cp:revision>
  <dcterms:created xsi:type="dcterms:W3CDTF">2013-02-07T14:56:03Z</dcterms:created>
  <dcterms:modified xsi:type="dcterms:W3CDTF">2013-02-07T15:34:30Z</dcterms:modified>
</cp:coreProperties>
</file>